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97" r:id="rId3"/>
    <p:sldId id="551" r:id="rId4"/>
    <p:sldId id="637" r:id="rId5"/>
    <p:sldId id="638" r:id="rId6"/>
    <p:sldId id="639" r:id="rId7"/>
    <p:sldId id="584" r:id="rId8"/>
    <p:sldId id="557" r:id="rId9"/>
  </p:sldIdLst>
  <p:sldSz cx="10693400" cy="7556500"/>
  <p:notesSz cx="6858000" cy="9144000"/>
  <p:embeddedFontLst>
    <p:embeddedFont>
      <p:font typeface="黑体" panose="02010609060101010101" charset="-122"/>
      <p:regular r:id="rId16"/>
    </p:embeddedFont>
    <p:embeddedFont>
      <p:font typeface="微软雅黑" panose="020B0503020204020204" charset="-122"/>
      <p:regular r:id="rId17"/>
    </p:embeddedFont>
    <p:embeddedFont>
      <p:font typeface="Vijaya" panose="020B0604020202020204" charset="0"/>
      <p:regular r:id="rId18"/>
      <p:bold r:id="rId19"/>
    </p:embeddedFont>
    <p:embeddedFont>
      <p:font typeface="楷体" panose="02010609060101010101" charset="-122"/>
      <p:regular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</p:embeddedFontLst>
  <p:custShowLst>
    <p:custShow name="自定义放映 1" id="0">
      <p:sldLst/>
    </p:custShow>
    <p:custShow name="(复件)自定义放映 1" id="1">
      <p:sldLst/>
    </p:custShow>
  </p:custShowLst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4" userDrawn="1">
          <p15:clr>
            <a:srgbClr val="A4A3A4"/>
          </p15:clr>
        </p15:guide>
        <p15:guide id="2" pos="31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9FC44"/>
    <a:srgbClr val="EE5252"/>
    <a:srgbClr val="0066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20" autoAdjust="0"/>
  </p:normalViewPr>
  <p:slideViewPr>
    <p:cSldViewPr showGuides="1">
      <p:cViewPr varScale="1">
        <p:scale>
          <a:sx n="91" d="100"/>
          <a:sy n="91" d="100"/>
        </p:scale>
        <p:origin x="-126" y="-102"/>
      </p:cViewPr>
      <p:guideLst>
        <p:guide orient="horz" pos="2834"/>
        <p:guide pos="3141"/>
      </p:guideLst>
    </p:cSldViewPr>
  </p:slideViewPr>
  <p:outlineViewPr>
    <p:cViewPr>
      <p:scale>
        <a:sx n="33" d="100"/>
        <a:sy n="33" d="100"/>
      </p:scale>
      <p:origin x="0" y="15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31.xml"/><Relationship Id="rId24" Type="http://schemas.openxmlformats.org/officeDocument/2006/relationships/font" Target="fonts/font9.fntdata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12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87542" y="2851902"/>
            <a:ext cx="9518316" cy="990749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735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87542" y="3929380"/>
            <a:ext cx="9518316" cy="1047843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105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01320" indent="0" algn="ctr">
              <a:buNone/>
              <a:defRPr sz="1755"/>
            </a:lvl2pPr>
            <a:lvl3pPr marL="802005" indent="0" algn="ctr">
              <a:buNone/>
              <a:defRPr sz="1580"/>
            </a:lvl3pPr>
            <a:lvl4pPr marL="1203325" indent="0" algn="ctr">
              <a:buNone/>
              <a:defRPr sz="1405"/>
            </a:lvl4pPr>
            <a:lvl5pPr marL="1604010" indent="0" algn="ctr">
              <a:buNone/>
              <a:defRPr sz="1405"/>
            </a:lvl5pPr>
            <a:lvl6pPr marL="2005330" indent="0" algn="ctr">
              <a:buNone/>
              <a:defRPr sz="1405"/>
            </a:lvl6pPr>
            <a:lvl7pPr marL="2406015" indent="0" algn="ctr">
              <a:buNone/>
              <a:defRPr sz="1405"/>
            </a:lvl7pPr>
            <a:lvl8pPr marL="2807335" indent="0" algn="ctr">
              <a:buNone/>
              <a:defRPr sz="1405"/>
            </a:lvl8pPr>
            <a:lvl9pPr marL="3208020" indent="0" algn="ctr">
              <a:buNone/>
              <a:defRPr sz="1405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87584" y="1049523"/>
            <a:ext cx="9518316" cy="555333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7542" y="2851902"/>
            <a:ext cx="9518316" cy="990749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735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87542" y="476000"/>
            <a:ext cx="9518316" cy="714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5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87542" y="1428000"/>
            <a:ext cx="9518316" cy="5554826"/>
          </a:xfrm>
        </p:spPr>
        <p:txBody>
          <a:bodyPr vert="horz" lIns="101600" tIns="0" rIns="82550" bIns="0" rtlCol="0">
            <a:noAutofit/>
          </a:bodyPr>
          <a:lstStyle>
            <a:lvl1pPr marL="200660" marR="0" lvl="0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01345" marR="0" lvl="1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002665" marR="0" lvl="2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403350" marR="0" lvl="3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04670" marR="0" lvl="4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87584" y="4196656"/>
            <a:ext cx="9518316" cy="688487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16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87580" y="4971197"/>
            <a:ext cx="9518316" cy="1187780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40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0132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0200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3pPr>
            <a:lvl4pPr marL="120332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4pPr>
            <a:lvl5pPr marL="1604010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5pPr>
            <a:lvl6pPr marL="2005330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6pPr>
            <a:lvl7pPr marL="240601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7pPr>
            <a:lvl8pPr marL="280733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8pPr>
            <a:lvl9pPr marL="3208020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87542" y="476000"/>
            <a:ext cx="9518316" cy="714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5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87584" y="1428000"/>
            <a:ext cx="4633844" cy="5553333"/>
          </a:xfrm>
        </p:spPr>
        <p:txBody>
          <a:bodyPr vert="horz" lIns="101600" tIns="0" rIns="82550" bIns="0" rtlCol="0">
            <a:noAutofit/>
          </a:bodyPr>
          <a:lstStyle>
            <a:lvl1pPr marL="200660" marR="0" lvl="0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01345" marR="0" lvl="1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002665" marR="0" lvl="2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403350" marR="0" lvl="3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04670" marR="0" lvl="4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472015" y="1428000"/>
            <a:ext cx="4633844" cy="5553333"/>
          </a:xfrm>
        </p:spPr>
        <p:txBody>
          <a:bodyPr>
            <a:noAutofit/>
          </a:bodyPr>
          <a:lstStyle>
            <a:lvl1pPr>
              <a:defRPr sz="140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87542" y="476000"/>
            <a:ext cx="9518316" cy="714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5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87584" y="1428000"/>
            <a:ext cx="4633844" cy="419809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755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01320" indent="0">
              <a:buNone/>
              <a:defRPr sz="1755" b="1"/>
            </a:lvl2pPr>
            <a:lvl3pPr marL="802005" indent="0">
              <a:buNone/>
              <a:defRPr sz="1580" b="1"/>
            </a:lvl3pPr>
            <a:lvl4pPr marL="1203325" indent="0">
              <a:buNone/>
              <a:defRPr sz="1405" b="1"/>
            </a:lvl4pPr>
            <a:lvl5pPr marL="1604010" indent="0">
              <a:buNone/>
              <a:defRPr sz="1405" b="1"/>
            </a:lvl5pPr>
            <a:lvl6pPr marL="2005330" indent="0">
              <a:buNone/>
              <a:defRPr sz="1405" b="1"/>
            </a:lvl6pPr>
            <a:lvl7pPr marL="2406015" indent="0">
              <a:buNone/>
              <a:defRPr sz="1405" b="1"/>
            </a:lvl7pPr>
            <a:lvl8pPr marL="2807335" indent="0">
              <a:buNone/>
              <a:defRPr sz="1405" b="1"/>
            </a:lvl8pPr>
            <a:lvl9pPr marL="3208020" indent="0">
              <a:buNone/>
              <a:defRPr sz="140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87580" y="1971260"/>
            <a:ext cx="4633807" cy="5015887"/>
          </a:xfrm>
        </p:spPr>
        <p:txBody>
          <a:bodyPr vert="horz" lIns="101600" tIns="0" rIns="82550" bIns="0" rtlCol="0">
            <a:noAutofit/>
          </a:bodyPr>
          <a:lstStyle>
            <a:lvl1pPr marL="200660" marR="0" lvl="0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01345" marR="0" lvl="1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002665" marR="0" lvl="2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403350" marR="0" lvl="3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04670" marR="0" lvl="4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5469272" y="1428000"/>
            <a:ext cx="4633844" cy="419809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75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01320" indent="0">
              <a:buNone/>
              <a:defRPr sz="1755" b="1"/>
            </a:lvl2pPr>
            <a:lvl3pPr marL="802005" indent="0">
              <a:buNone/>
              <a:defRPr sz="1580" b="1"/>
            </a:lvl3pPr>
            <a:lvl4pPr marL="1203325" indent="0">
              <a:buNone/>
              <a:defRPr sz="1405" b="1"/>
            </a:lvl4pPr>
            <a:lvl5pPr marL="1604010" indent="0">
              <a:buNone/>
              <a:defRPr sz="1405" b="1"/>
            </a:lvl5pPr>
            <a:lvl6pPr marL="2005330" indent="0">
              <a:buNone/>
              <a:defRPr sz="1405" b="1"/>
            </a:lvl6pPr>
            <a:lvl7pPr marL="2406015" indent="0">
              <a:buNone/>
              <a:defRPr sz="1405" b="1"/>
            </a:lvl7pPr>
            <a:lvl8pPr marL="2807335" indent="0">
              <a:buNone/>
              <a:defRPr sz="1405" b="1"/>
            </a:lvl8pPr>
            <a:lvl9pPr marL="3208020" indent="0">
              <a:buNone/>
              <a:defRPr sz="140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5469272" y="1971260"/>
            <a:ext cx="4633844" cy="5015887"/>
          </a:xfrm>
        </p:spPr>
        <p:txBody>
          <a:bodyPr vert="horz" lIns="101600" tIns="0" rIns="82550" bIns="0" rtlCol="0">
            <a:noAutofit/>
          </a:bodyPr>
          <a:lstStyle>
            <a:lvl1pPr marL="200660" marR="0" lvl="0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01345" marR="0" lvl="1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002665" marR="0" lvl="2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403350" marR="0" lvl="3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04670" marR="0" lvl="4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5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87584" y="1428000"/>
            <a:ext cx="4633844" cy="5553333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01345" marR="0" lvl="1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002665" marR="0" lvl="2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403350" marR="0" lvl="3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04670" marR="0" lvl="4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5472057" y="1428000"/>
            <a:ext cx="4633844" cy="5553333"/>
          </a:xfrm>
        </p:spPr>
        <p:txBody>
          <a:bodyPr vert="horz" lIns="101600" tIns="0" rIns="82550" bIns="0" rtlCol="0">
            <a:normAutofit/>
          </a:bodyPr>
          <a:lstStyle>
            <a:lvl1pPr marL="200660" marR="0" lvl="0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271766" y="1049523"/>
            <a:ext cx="834092" cy="593777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87580" y="1049514"/>
            <a:ext cx="8620064" cy="593777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87542" y="476000"/>
            <a:ext cx="9518316" cy="714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87542" y="1428000"/>
            <a:ext cx="9518316" cy="5553333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771607" y="6996575"/>
            <a:ext cx="2368125" cy="349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610075" y="6996575"/>
            <a:ext cx="3473250" cy="349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7552214" y="6996575"/>
            <a:ext cx="2368125" cy="349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9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02005" rtl="0" eaLnBrk="1" fontAlgn="auto" latinLnBrk="0" hangingPunct="1">
        <a:lnSpc>
          <a:spcPct val="100000"/>
        </a:lnSpc>
        <a:spcBef>
          <a:spcPct val="0"/>
        </a:spcBef>
        <a:buNone/>
        <a:defRPr sz="2455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00660" indent="-200660" algn="l" defTabSz="80200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01345" indent="-200660" algn="l" defTabSz="80200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411605" algn="l"/>
        </a:tabLst>
        <a:defRPr sz="140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002665" indent="-200660" algn="l" defTabSz="80200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403350" indent="-200660" algn="l" defTabSz="80200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04670" indent="-200660" algn="l" defTabSz="80200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05355" indent="-200660" algn="l" defTabSz="802005" rtl="0" eaLnBrk="1" latinLnBrk="0" hangingPunct="1">
        <a:lnSpc>
          <a:spcPct val="90000"/>
        </a:lnSpc>
        <a:spcBef>
          <a:spcPct val="8800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606675" indent="-200660" algn="l" defTabSz="802005" rtl="0" eaLnBrk="1" latinLnBrk="0" hangingPunct="1">
        <a:lnSpc>
          <a:spcPct val="90000"/>
        </a:lnSpc>
        <a:spcBef>
          <a:spcPct val="8800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3007360" indent="-200660" algn="l" defTabSz="802005" rtl="0" eaLnBrk="1" latinLnBrk="0" hangingPunct="1">
        <a:lnSpc>
          <a:spcPct val="90000"/>
        </a:lnSpc>
        <a:spcBef>
          <a:spcPct val="8800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408680" indent="-200660" algn="l" defTabSz="802005" rtl="0" eaLnBrk="1" latinLnBrk="0" hangingPunct="1">
        <a:lnSpc>
          <a:spcPct val="90000"/>
        </a:lnSpc>
        <a:spcBef>
          <a:spcPct val="8800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2005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1pPr>
      <a:lvl2pPr marL="401320" algn="l" defTabSz="802005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2pPr>
      <a:lvl3pPr marL="802005" algn="l" defTabSz="802005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3pPr>
      <a:lvl4pPr marL="1203325" algn="l" defTabSz="802005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4pPr>
      <a:lvl5pPr marL="1604010" algn="l" defTabSz="802005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5pPr>
      <a:lvl6pPr marL="2005330" algn="l" defTabSz="802005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406015" algn="l" defTabSz="802005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2807335" algn="l" defTabSz="802005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208020" algn="l" defTabSz="802005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1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image" Target="../media/image2.png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../media/image1.png"/><Relationship Id="rId3" Type="http://schemas.openxmlformats.org/officeDocument/2006/relationships/tags" Target="../tags/tag74.xml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80.xml"/><Relationship Id="rId11" Type="http://schemas.openxmlformats.org/officeDocument/2006/relationships/image" Target="../media/image4.png"/><Relationship Id="rId10" Type="http://schemas.openxmlformats.org/officeDocument/2006/relationships/tags" Target="../tags/tag79.xml"/><Relationship Id="rId1" Type="http://schemas.openxmlformats.org/officeDocument/2006/relationships/tags" Target="../tags/tag7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image" Target="../media/image1.png"/><Relationship Id="rId3" Type="http://schemas.openxmlformats.org/officeDocument/2006/relationships/tags" Target="../tags/tag82.xml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image" Target="../media/image6.png"/><Relationship Id="rId11" Type="http://schemas.openxmlformats.org/officeDocument/2006/relationships/tags" Target="../tags/tag88.xml"/><Relationship Id="rId10" Type="http://schemas.openxmlformats.org/officeDocument/2006/relationships/image" Target="../media/image5.png"/><Relationship Id="rId1" Type="http://schemas.openxmlformats.org/officeDocument/2006/relationships/tags" Target="../tags/tag8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image" Target="../media/image1.png"/><Relationship Id="rId3" Type="http://schemas.openxmlformats.org/officeDocument/2006/relationships/tags" Target="../tags/tag92.xml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98.xml"/><Relationship Id="rId10" Type="http://schemas.openxmlformats.org/officeDocument/2006/relationships/image" Target="../media/image7.jpeg"/><Relationship Id="rId1" Type="http://schemas.openxmlformats.org/officeDocument/2006/relationships/tags" Target="../tags/tag9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image" Target="../media/image1.png"/><Relationship Id="rId3" Type="http://schemas.openxmlformats.org/officeDocument/2006/relationships/tags" Target="../tags/tag100.xml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06.xml"/><Relationship Id="rId10" Type="http://schemas.openxmlformats.org/officeDocument/2006/relationships/image" Target="../media/image8.jpeg"/><Relationship Id="rId1" Type="http://schemas.openxmlformats.org/officeDocument/2006/relationships/tags" Target="../tags/tag9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image" Target="../media/image2.png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125.xml"/><Relationship Id="rId22" Type="http://schemas.openxmlformats.org/officeDocument/2006/relationships/tags" Target="../tags/tag124.xml"/><Relationship Id="rId21" Type="http://schemas.openxmlformats.org/officeDocument/2006/relationships/image" Target="../media/image10.png"/><Relationship Id="rId20" Type="http://schemas.openxmlformats.org/officeDocument/2006/relationships/tags" Target="../tags/tag123.xml"/><Relationship Id="rId2" Type="http://schemas.openxmlformats.org/officeDocument/2006/relationships/image" Target="../media/image1.png"/><Relationship Id="rId19" Type="http://schemas.openxmlformats.org/officeDocument/2006/relationships/image" Target="../media/image9.png"/><Relationship Id="rId18" Type="http://schemas.openxmlformats.org/officeDocument/2006/relationships/tags" Target="../tags/tag122.xml"/><Relationship Id="rId17" Type="http://schemas.openxmlformats.org/officeDocument/2006/relationships/tags" Target="../tags/tag121.xml"/><Relationship Id="rId16" Type="http://schemas.openxmlformats.org/officeDocument/2006/relationships/tags" Target="../tags/tag120.xml"/><Relationship Id="rId15" Type="http://schemas.openxmlformats.org/officeDocument/2006/relationships/tags" Target="../tags/tag119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tags" Target="../tags/tag10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image" Target="../media/image1.png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image" Target="../media/image2.png"/><Relationship Id="rId1" Type="http://schemas.openxmlformats.org/officeDocument/2006/relationships/tags" Target="../tags/tag1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0" b="46789"/>
          <a:stretch>
            <a:fillRect/>
          </a:stretch>
        </p:blipFill>
        <p:spPr>
          <a:xfrm rot="16200000">
            <a:off x="651918" y="4681115"/>
            <a:ext cx="2234903" cy="35387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0" b="46789"/>
          <a:stretch>
            <a:fillRect/>
          </a:stretch>
        </p:blipFill>
        <p:spPr>
          <a:xfrm rot="5400000">
            <a:off x="7798970" y="-651913"/>
            <a:ext cx="2234903" cy="3538728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2043162" y="2471234"/>
            <a:ext cx="6013833" cy="28613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ctr"/>
            <a:r>
              <a:rPr lang="en-US" altLang="zh-CN" sz="6000" spc="600" dirty="0">
                <a:solidFill>
                  <a:schemeClr val="bg1">
                    <a:lumMod val="65000"/>
                    <a:alpha val="14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SC" panose="020B0500000000000000" pitchFamily="34" charset="-122"/>
              </a:rPr>
              <a:t>POWERPOINT</a:t>
            </a:r>
            <a:r>
              <a:rPr lang="zh-CN" altLang="en-US" sz="6000" spc="600" dirty="0">
                <a:solidFill>
                  <a:schemeClr val="bg1">
                    <a:lumMod val="65000"/>
                    <a:alpha val="14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SC" panose="020B0500000000000000" pitchFamily="34" charset="-122"/>
              </a:rPr>
              <a:t> </a:t>
            </a:r>
            <a:endParaRPr lang="en-US" altLang="zh-CN" sz="6000" spc="600" dirty="0">
              <a:solidFill>
                <a:schemeClr val="bg1">
                  <a:lumMod val="65000"/>
                  <a:alpha val="14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  <a:p>
            <a:pPr algn="ctr"/>
            <a:r>
              <a:rPr lang="en-US" altLang="zh-CN" sz="6000" spc="600" dirty="0">
                <a:solidFill>
                  <a:schemeClr val="bg1">
                    <a:lumMod val="65000"/>
                    <a:alpha val="14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SC" panose="020B0500000000000000" pitchFamily="34" charset="-122"/>
              </a:rPr>
              <a:t>TEMPLATE</a:t>
            </a:r>
            <a:endParaRPr lang="en-US" altLang="zh-CN" sz="6000" spc="600" dirty="0">
              <a:solidFill>
                <a:schemeClr val="bg1">
                  <a:lumMod val="65000"/>
                  <a:alpha val="14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741170" y="2656840"/>
            <a:ext cx="705421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>
                <a:solidFill>
                  <a:srgbClr val="262626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上海路</a:t>
            </a:r>
            <a:r>
              <a:rPr lang="zh-CN" altLang="en-US" sz="4000" b="1" dirty="0" smtClean="0">
                <a:solidFill>
                  <a:srgbClr val="262626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嘉胶粘剂有限公</a:t>
            </a:r>
            <a:r>
              <a:rPr lang="zh-CN" altLang="en-US" sz="4000" b="1" dirty="0">
                <a:solidFill>
                  <a:srgbClr val="262626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司简介</a:t>
            </a:r>
            <a:endParaRPr kumimoji="0" lang="zh-CN" altLang="en-US" sz="4000" b="1" i="0" u="none" strike="noStrike" kern="1200" cap="none" spc="600" normalizeH="0" baseline="0" noProof="0" dirty="0">
              <a:ln>
                <a:noFill/>
              </a:ln>
              <a:uLnTx/>
              <a:uFillTx/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2874891" y="3318622"/>
            <a:ext cx="4670626" cy="617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50"/>
              </a:lnSpc>
            </a:pPr>
            <a:r>
              <a:rPr lang="en-US" altLang="zh-CN" sz="2000" dirty="0" smtClean="0">
                <a:solidFill>
                  <a:srgbClr val="262626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Shanghai Rocky Adhesives Co., LTD</a:t>
            </a:r>
            <a:endParaRPr lang="en-US" altLang="zh-CN" sz="2000" dirty="0" smtClean="0">
              <a:solidFill>
                <a:srgbClr val="262626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ts val="2050"/>
              </a:lnSpc>
            </a:pPr>
            <a:r>
              <a:rPr lang="en-US" altLang="zh-CN" sz="2000" dirty="0" smtClean="0">
                <a:solidFill>
                  <a:srgbClr val="262626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Company Introduction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箭头: V 形 46"/>
          <p:cNvSpPr/>
          <p:nvPr>
            <p:custDataLst>
              <p:tags r:id="rId7"/>
            </p:custDataLst>
          </p:nvPr>
        </p:nvSpPr>
        <p:spPr>
          <a:xfrm rot="10800000" flipH="1">
            <a:off x="8793113" y="2744219"/>
            <a:ext cx="401466" cy="535344"/>
          </a:xfrm>
          <a:prstGeom prst="chevron">
            <a:avLst>
              <a:gd name="adj" fmla="val 45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5" name="箭头: V 形 46"/>
          <p:cNvSpPr/>
          <p:nvPr>
            <p:custDataLst>
              <p:tags r:id="rId8"/>
            </p:custDataLst>
          </p:nvPr>
        </p:nvSpPr>
        <p:spPr>
          <a:xfrm flipH="1">
            <a:off x="1424849" y="2744219"/>
            <a:ext cx="401466" cy="535344"/>
          </a:xfrm>
          <a:prstGeom prst="chevron">
            <a:avLst>
              <a:gd name="adj" fmla="val 45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9307359" y="6514148"/>
            <a:ext cx="1258253" cy="879634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7002785" y="6730365"/>
            <a:ext cx="1983105" cy="30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ts val="1665"/>
              </a:lnSpc>
            </a:pPr>
            <a:r>
              <a:rPr lang="en-US" altLang="zh-CN" b="1">
                <a:solidFill>
                  <a:srgbClr val="0D0D0D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+mn-ea"/>
              </a:rPr>
              <a:t>www.shrocky.com</a:t>
            </a:r>
            <a:endParaRPr lang="en-US" altLang="zh-CN" b="1">
              <a:solidFill>
                <a:srgbClr val="0D0D0D"/>
              </a:solidFill>
              <a:latin typeface="Times New Roman" panose="02020603050405020304" pitchFamily="2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2953385" y="4488815"/>
            <a:ext cx="5481320" cy="408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Filter products industry introduction</a:t>
            </a:r>
            <a:endParaRPr lang="zh-CN" alt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9578340" y="6741160"/>
            <a:ext cx="938530" cy="76898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10689590" cy="1270000"/>
            <a:chOff x="0" y="0"/>
            <a:chExt cx="16834" cy="2000"/>
          </a:xfrm>
        </p:grpSpPr>
        <p:pic>
          <p:nvPicPr>
            <p:cNvPr id="19" name="图片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b="46789"/>
            <a:stretch>
              <a:fillRect/>
            </a:stretch>
          </p:blipFill>
          <p:spPr>
            <a:xfrm rot="5400000">
              <a:off x="12808" y="-2026"/>
              <a:ext cx="1996" cy="60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b="46789"/>
            <a:stretch>
              <a:fillRect/>
            </a:stretch>
          </p:blipFill>
          <p:spPr>
            <a:xfrm rot="16200000" flipH="1">
              <a:off x="2030" y="-2030"/>
              <a:ext cx="1996" cy="6056"/>
            </a:xfrm>
            <a:prstGeom prst="rect">
              <a:avLst/>
            </a:prstGeom>
          </p:spPr>
        </p:pic>
      </p:grpSp>
      <p:sp>
        <p:nvSpPr>
          <p:cNvPr id="18" name="标题 17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438400" y="476250"/>
            <a:ext cx="5220335" cy="713740"/>
          </a:xfrm>
        </p:spPr>
        <p:txBody>
          <a:bodyPr/>
          <a:p>
            <a:r>
              <a:rPr lang="en-US" altLang="zh-CN" sz="3200"/>
              <a:t>Application of filter</a:t>
            </a:r>
            <a:endParaRPr lang="en-US" altLang="zh-CN" sz="3200"/>
          </a:p>
        </p:txBody>
      </p:sp>
      <p:sp>
        <p:nvSpPr>
          <p:cNvPr id="20" name="内容占位符 19"/>
          <p:cNvSpPr/>
          <p:nvPr>
            <p:ph idx="1"/>
            <p:custDataLst>
              <p:tags r:id="rId7"/>
            </p:custDataLst>
          </p:nvPr>
        </p:nvSpPr>
        <p:spPr>
          <a:xfrm>
            <a:off x="457200" y="1941195"/>
            <a:ext cx="8229600" cy="4185285"/>
          </a:xfrm>
        </p:spPr>
        <p:txBody>
          <a:bodyPr/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Hot melt adhesive for air filter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Hot melt adhesive for fuel filter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109" name="图片 108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663440" y="3644900"/>
            <a:ext cx="3315335" cy="273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90295" y="3645535"/>
            <a:ext cx="3352800" cy="271843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9578340" y="6741160"/>
            <a:ext cx="938530" cy="76898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10689590" cy="1270000"/>
            <a:chOff x="0" y="0"/>
            <a:chExt cx="16834" cy="2000"/>
          </a:xfrm>
        </p:grpSpPr>
        <p:pic>
          <p:nvPicPr>
            <p:cNvPr id="19" name="图片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b="46789"/>
            <a:stretch>
              <a:fillRect/>
            </a:stretch>
          </p:blipFill>
          <p:spPr>
            <a:xfrm rot="5400000">
              <a:off x="12808" y="-2026"/>
              <a:ext cx="1996" cy="60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b="46789"/>
            <a:stretch>
              <a:fillRect/>
            </a:stretch>
          </p:blipFill>
          <p:spPr>
            <a:xfrm rot="16200000" flipH="1">
              <a:off x="2030" y="-2030"/>
              <a:ext cx="1996" cy="6056"/>
            </a:xfrm>
            <a:prstGeom prst="rect">
              <a:avLst/>
            </a:prstGeom>
          </p:spPr>
        </p:pic>
      </p:grpSp>
      <p:sp>
        <p:nvSpPr>
          <p:cNvPr id="6" name="标题 5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p>
            <a:pPr algn="l"/>
            <a:r>
              <a:rPr lang="en-US" altLang="zh-CN" sz="24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1.EVA Hot melt adhesive for air filter</a:t>
            </a:r>
            <a:endParaRPr lang="zh-CN" altLang="en-US" sz="2400" b="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702310" y="2232025"/>
            <a:ext cx="9179560" cy="354838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Main model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RY16202    Yellow color </a:t>
            </a:r>
            <a:r>
              <a:rPr lang="en-US" altLang="zh-CN" sz="2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for filter linear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RY16201    White</a:t>
            </a:r>
            <a:r>
              <a:rPr lang="en-US" altLang="zh-CN" sz="2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color </a:t>
            </a:r>
            <a:r>
              <a:rPr lang="en-US" altLang="zh-CN" sz="2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for filter linear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RY16120    </a:t>
            </a:r>
            <a:r>
              <a:rPr lang="en-US" altLang="zh-CN" sz="2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Yellow color </a:t>
            </a:r>
            <a:r>
              <a:rPr lang="en-US" altLang="zh-CN" sz="2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for filter frame</a:t>
            </a:r>
            <a:endParaRPr lang="zh-CN" altLang="en-US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RY23406    Water based adhesive for filter frame</a:t>
            </a:r>
            <a:endParaRPr lang="en-US" altLang="zh-CN" sz="2600" dirty="0">
              <a:solidFill>
                <a:srgbClr val="FFFF00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  <a:p>
            <a:pPr marL="0" indent="0">
              <a:buNone/>
            </a:pPr>
            <a:endParaRPr lang="zh-CN" altLang="en-US" sz="24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374847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p>
            <a:endParaRPr lang="en-US" altLang="zh-CN" dirty="0"/>
          </a:p>
        </p:txBody>
      </p:sp>
      <p:pic>
        <p:nvPicPr>
          <p:cNvPr id="2050" name="Picture 2" descr="C:\Users\ADMINI~1.USE\AppData\Local\Temp\WeChat Files\4bd11a8804f454ac55494453e2d75a6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95035" y="5434330"/>
            <a:ext cx="2816860" cy="1898650"/>
          </a:xfrm>
          <a:prstGeom prst="rect">
            <a:avLst/>
          </a:prstGeom>
          <a:noFill/>
        </p:spPr>
      </p:pic>
      <p:pic>
        <p:nvPicPr>
          <p:cNvPr id="2051" name="Picture 3" descr="C:\Users\ADMINI~1.USE\AppData\Local\Temp\WeChat Files\3ac6284a6dee1bc26c7cb00ec3d813d.pn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61892" y="5506219"/>
            <a:ext cx="2088232" cy="1884953"/>
          </a:xfrm>
          <a:prstGeom prst="rect">
            <a:avLst/>
          </a:prstGeom>
          <a:noFill/>
        </p:spPr>
      </p:pic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2898775" y="393700"/>
            <a:ext cx="5520690" cy="824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400">
                <a:sym typeface="+mn-ea"/>
              </a:rPr>
              <a:t>Application of filter</a:t>
            </a:r>
            <a:endParaRPr lang="zh-CN" altLang="en-US" sz="3200" b="1"/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9578340" y="6741160"/>
            <a:ext cx="938530" cy="76898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10689590" cy="1270000"/>
            <a:chOff x="0" y="0"/>
            <a:chExt cx="16834" cy="2000"/>
          </a:xfrm>
        </p:grpSpPr>
        <p:pic>
          <p:nvPicPr>
            <p:cNvPr id="19" name="图片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b="46789"/>
            <a:stretch>
              <a:fillRect/>
            </a:stretch>
          </p:blipFill>
          <p:spPr>
            <a:xfrm rot="5400000">
              <a:off x="12808" y="-2026"/>
              <a:ext cx="1996" cy="60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b="46789"/>
            <a:stretch>
              <a:fillRect/>
            </a:stretch>
          </p:blipFill>
          <p:spPr>
            <a:xfrm rot="16200000" flipH="1">
              <a:off x="2030" y="-2030"/>
              <a:ext cx="1996" cy="6056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374847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p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2970530" y="476250"/>
            <a:ext cx="5428615" cy="713740"/>
          </a:xfrm>
        </p:spPr>
        <p:txBody>
          <a:bodyPr/>
          <a:p>
            <a:r>
              <a:rPr lang="en-US" altLang="zh-CN" sz="3200">
                <a:sym typeface="+mn-ea"/>
              </a:rPr>
              <a:t>Application of filter</a:t>
            </a:r>
            <a:endParaRPr lang="zh-CN" altLang="en-US" sz="3200"/>
          </a:p>
        </p:txBody>
      </p:sp>
      <p:sp>
        <p:nvSpPr>
          <p:cNvPr id="12" name="内容占位符 11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457200" y="1645285"/>
            <a:ext cx="9429115" cy="4941570"/>
          </a:xfrm>
        </p:spPr>
        <p:txBody>
          <a:bodyPr/>
          <a:p>
            <a:pPr marL="0" indent="0">
              <a:buNone/>
            </a:pPr>
            <a:r>
              <a:rPr lang="en-US" altLang="zh-CN" sz="2000"/>
              <a:t>2.(APAO) Adhesive for air filter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Features</a:t>
            </a:r>
            <a:r>
              <a:rPr lang="zh-CN" altLang="en-US" sz="2000"/>
              <a:t>：</a:t>
            </a:r>
            <a:r>
              <a:rPr lang="en-US" altLang="zh-CN" sz="2000"/>
              <a:t>Green</a:t>
            </a:r>
            <a:r>
              <a:rPr lang="zh-CN" altLang="en-US" sz="2000"/>
              <a:t>，</a:t>
            </a:r>
            <a:r>
              <a:rPr lang="en-US" altLang="zh-CN" sz="2000"/>
              <a:t>good aging resistance,high bonding strength and exellent resistance to high and low temperatures.</a:t>
            </a:r>
            <a:endParaRPr lang="en-US" altLang="zh-CN" sz="2000"/>
          </a:p>
          <a:p>
            <a:pPr marL="0" indent="0">
              <a:buNone/>
            </a:pPr>
            <a:endParaRPr lang="zh-CN" altLang="en-US" sz="2000"/>
          </a:p>
          <a:p>
            <a:pPr marL="0" indent="0">
              <a:buNone/>
            </a:pPr>
            <a:r>
              <a:rPr lang="en-US" altLang="zh-CN" sz="2000"/>
              <a:t>Main model</a:t>
            </a:r>
            <a:r>
              <a:rPr lang="zh-CN" altLang="en-US" sz="2000"/>
              <a:t>：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 </a:t>
            </a:r>
            <a:r>
              <a:rPr lang="en-US" altLang="zh-CN" sz="2000"/>
              <a:t>RY15113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 RY15016</a:t>
            </a:r>
            <a:endParaRPr lang="en-US" altLang="zh-CN" sz="2000"/>
          </a:p>
          <a:p>
            <a:pPr marL="0" indent="0">
              <a:buNone/>
            </a:pPr>
            <a:endParaRPr lang="zh-CN" altLang="en-US" sz="2000"/>
          </a:p>
        </p:txBody>
      </p:sp>
      <p:pic>
        <p:nvPicPr>
          <p:cNvPr id="102" name="图片 101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4992370" y="3369945"/>
            <a:ext cx="2740025" cy="32918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9578340" y="6741160"/>
            <a:ext cx="938530" cy="76898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10689590" cy="1270000"/>
            <a:chOff x="0" y="0"/>
            <a:chExt cx="16834" cy="2000"/>
          </a:xfrm>
        </p:grpSpPr>
        <p:pic>
          <p:nvPicPr>
            <p:cNvPr id="19" name="图片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b="46789"/>
            <a:stretch>
              <a:fillRect/>
            </a:stretch>
          </p:blipFill>
          <p:spPr>
            <a:xfrm rot="5400000">
              <a:off x="12808" y="-2026"/>
              <a:ext cx="1996" cy="60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b="46789"/>
            <a:stretch>
              <a:fillRect/>
            </a:stretch>
          </p:blipFill>
          <p:spPr>
            <a:xfrm rot="16200000" flipH="1">
              <a:off x="2030" y="-2030"/>
              <a:ext cx="1996" cy="6056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374847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p>
            <a:endParaRPr lang="en-US" altLang="zh-CN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3138170" y="476250"/>
            <a:ext cx="4461510" cy="713740"/>
          </a:xfrm>
        </p:spPr>
        <p:txBody>
          <a:bodyPr/>
          <a:p>
            <a:r>
              <a:rPr lang="en-US" altLang="zh-CN" sz="3200">
                <a:sym typeface="+mn-ea"/>
              </a:rPr>
              <a:t>Application of filter</a:t>
            </a:r>
            <a:endParaRPr lang="zh-CN" altLang="en-US" sz="3200"/>
          </a:p>
        </p:txBody>
      </p:sp>
      <p:sp>
        <p:nvSpPr>
          <p:cNvPr id="8" name="内容占位符 7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457200" y="1645285"/>
            <a:ext cx="9429115" cy="5018405"/>
          </a:xfrm>
        </p:spPr>
        <p:txBody>
          <a:bodyPr/>
          <a:p>
            <a:pPr marL="0" indent="0"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Adhesive for automatic filter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Features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Green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good initial adhesion,peeling force and endurance, good aging resistance and exellent </a:t>
            </a:r>
            <a:r>
              <a:rPr lang="en-US" altLang="zh-CN" sz="2000">
                <a:sym typeface="+mn-ea"/>
              </a:rPr>
              <a:t>resistance to high and low temperatures.</a:t>
            </a:r>
            <a:endParaRPr lang="en-US" altLang="zh-CN" sz="2000">
              <a:sym typeface="+mn-ea"/>
            </a:endParaRPr>
          </a:p>
          <a:p>
            <a:pPr marL="0" indent="0">
              <a:buNone/>
            </a:pPr>
            <a:endParaRPr lang="en-US" alt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Main model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RY15073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RY15054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4" name="图片 103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220335" y="3789045"/>
            <a:ext cx="2830195" cy="27330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0689590" cy="1270000"/>
            <a:chOff x="0" y="0"/>
            <a:chExt cx="16834" cy="2000"/>
          </a:xfrm>
        </p:grpSpPr>
        <p:pic>
          <p:nvPicPr>
            <p:cNvPr id="19" name="图片 1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b="46789"/>
            <a:stretch>
              <a:fillRect/>
            </a:stretch>
          </p:blipFill>
          <p:spPr>
            <a:xfrm rot="5400000">
              <a:off x="12808" y="-2026"/>
              <a:ext cx="1996" cy="60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b="46789"/>
            <a:stretch>
              <a:fillRect/>
            </a:stretch>
          </p:blipFill>
          <p:spPr>
            <a:xfrm rot="16200000" flipH="1">
              <a:off x="2030" y="-2030"/>
              <a:ext cx="1996" cy="6056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9578340" y="6741160"/>
            <a:ext cx="938530" cy="768985"/>
          </a:xfrm>
          <a:prstGeom prst="rect">
            <a:avLst/>
          </a:prstGeom>
        </p:spPr>
      </p:pic>
      <p:cxnSp>
        <p:nvCxnSpPr>
          <p:cNvPr id="29" name="直接连接符 28"/>
          <p:cNvCxnSpPr/>
          <p:nvPr>
            <p:custDataLst>
              <p:tags r:id="rId6"/>
            </p:custDataLst>
          </p:nvPr>
        </p:nvCxnSpPr>
        <p:spPr>
          <a:xfrm>
            <a:off x="3880485" y="2974975"/>
            <a:ext cx="0" cy="990600"/>
          </a:xfrm>
          <a:prstGeom prst="line">
            <a:avLst/>
          </a:prstGeom>
          <a:ln w="1270">
            <a:solidFill>
              <a:srgbClr val="BFBFBF"/>
            </a:solidFill>
            <a:prstDash val="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>
            <p:custDataLst>
              <p:tags r:id="rId7"/>
            </p:custDataLst>
          </p:nvPr>
        </p:nvCxnSpPr>
        <p:spPr>
          <a:xfrm>
            <a:off x="6423025" y="2974975"/>
            <a:ext cx="0" cy="990600"/>
          </a:xfrm>
          <a:prstGeom prst="line">
            <a:avLst/>
          </a:prstGeom>
          <a:ln w="1270">
            <a:solidFill>
              <a:srgbClr val="BFBFBF"/>
            </a:solidFill>
            <a:prstDash val="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>
            <p:custDataLst>
              <p:tags r:id="rId8"/>
            </p:custDataLst>
          </p:nvPr>
        </p:nvSpPr>
        <p:spPr>
          <a:xfrm>
            <a:off x="1634490" y="3265805"/>
            <a:ext cx="1948815" cy="1176020"/>
          </a:xfrm>
          <a:prstGeom prst="rect">
            <a:avLst/>
          </a:prstGeom>
          <a:noFill/>
        </p:spPr>
        <p:txBody>
          <a:bodyPr wrap="square" lIns="80200" tIns="40100" rIns="80200" bIns="40100" rtlCol="0">
            <a:norm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altLang="zh-CN" sz="14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Contact us</a:t>
            </a:r>
            <a:r>
              <a:rPr lang="zh-CN" sz="14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lang="zh-CN" sz="14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4" name="文本框 73"/>
          <p:cNvSpPr txBox="1"/>
          <p:nvPr>
            <p:custDataLst>
              <p:tags r:id="rId9"/>
            </p:custDataLst>
          </p:nvPr>
        </p:nvSpPr>
        <p:spPr>
          <a:xfrm>
            <a:off x="4177665" y="3265805"/>
            <a:ext cx="1948815" cy="1176020"/>
          </a:xfrm>
          <a:prstGeom prst="rect">
            <a:avLst/>
          </a:prstGeom>
          <a:noFill/>
        </p:spPr>
        <p:txBody>
          <a:bodyPr wrap="square" lIns="80200" tIns="40100" rIns="80200" bIns="40100" rtlCol="0">
            <a:norm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altLang="zh-CN" sz="14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Tel</a:t>
            </a:r>
            <a:r>
              <a:rPr lang="zh-CN" sz="14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：+86-020-59761668</a:t>
            </a:r>
            <a:endParaRPr lang="zh-CN" sz="14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2" name="文本框 81"/>
          <p:cNvSpPr txBox="1"/>
          <p:nvPr>
            <p:custDataLst>
              <p:tags r:id="rId10"/>
            </p:custDataLst>
          </p:nvPr>
        </p:nvSpPr>
        <p:spPr>
          <a:xfrm>
            <a:off x="6720205" y="3265805"/>
            <a:ext cx="1948815" cy="1176020"/>
          </a:xfrm>
          <a:prstGeom prst="rect">
            <a:avLst/>
          </a:prstGeom>
          <a:noFill/>
        </p:spPr>
        <p:txBody>
          <a:bodyPr wrap="square" lIns="80200" tIns="40100" rIns="80200" bIns="40100" rtlCol="0">
            <a:normAutofit fontScale="8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altLang="zh-CN" sz="14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Address</a:t>
            </a:r>
            <a:r>
              <a:rPr lang="zh-CN" sz="14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sz="14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566 Huaxu Road, Xujing Town, Qingpu District, Shanghai, China</a:t>
            </a:r>
            <a:endParaRPr lang="zh-CN" sz="14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endParaRPr lang="zh-CN" sz="14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5" name="椭圆 44"/>
          <p:cNvSpPr/>
          <p:nvPr>
            <p:custDataLst>
              <p:tags r:id="rId11"/>
            </p:custDataLst>
          </p:nvPr>
        </p:nvSpPr>
        <p:spPr>
          <a:xfrm>
            <a:off x="2250440" y="1844675"/>
            <a:ext cx="716915" cy="716915"/>
          </a:xfrm>
          <a:prstGeom prst="ellipse">
            <a:avLst/>
          </a:prstGeom>
          <a:solidFill>
            <a:srgbClr val="1E82A8"/>
          </a:solidFill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>
            <p:custDataLst>
              <p:tags r:id="rId12"/>
            </p:custDataLst>
          </p:nvPr>
        </p:nvSpPr>
        <p:spPr>
          <a:xfrm flipH="1">
            <a:off x="2313940" y="1974215"/>
            <a:ext cx="591185" cy="459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0" tIns="40100" rIns="80200" bIns="40100" rtlCol="0" anchor="ctr">
            <a:normAutofit fontScale="97500" lnSpcReduction="20000"/>
          </a:bodyPr>
          <a:lstStyle/>
          <a:p>
            <a:pPr algn="ctr"/>
            <a:r>
              <a:rPr kumimoji="1" lang="en-US" altLang="zh-CN" sz="2455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kumimoji="1" lang="en-US" altLang="zh-CN" sz="2455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椭圆 47"/>
          <p:cNvSpPr/>
          <p:nvPr>
            <p:custDataLst>
              <p:tags r:id="rId13"/>
            </p:custDataLst>
          </p:nvPr>
        </p:nvSpPr>
        <p:spPr>
          <a:xfrm>
            <a:off x="4793615" y="1835150"/>
            <a:ext cx="716915" cy="716915"/>
          </a:xfrm>
          <a:prstGeom prst="ellipse">
            <a:avLst/>
          </a:prstGeom>
          <a:solidFill>
            <a:srgbClr val="1E82A8"/>
          </a:solidFill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>
            <p:custDataLst>
              <p:tags r:id="rId14"/>
            </p:custDataLst>
          </p:nvPr>
        </p:nvSpPr>
        <p:spPr>
          <a:xfrm flipH="1">
            <a:off x="4856480" y="1964690"/>
            <a:ext cx="591185" cy="459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0" tIns="40100" rIns="80200" bIns="40100" rtlCol="0" anchor="ctr">
            <a:normAutofit fontScale="97500" lnSpcReduction="20000"/>
          </a:bodyPr>
          <a:lstStyle/>
          <a:p>
            <a:pPr algn="ctr"/>
            <a:r>
              <a:rPr kumimoji="1" lang="en-US" altLang="zh-CN" sz="2455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kumimoji="1" lang="en-US" altLang="zh-CN" sz="2455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椭圆 51"/>
          <p:cNvSpPr/>
          <p:nvPr>
            <p:custDataLst>
              <p:tags r:id="rId15"/>
            </p:custDataLst>
          </p:nvPr>
        </p:nvSpPr>
        <p:spPr>
          <a:xfrm>
            <a:off x="7336155" y="1835150"/>
            <a:ext cx="716915" cy="716915"/>
          </a:xfrm>
          <a:prstGeom prst="ellipse">
            <a:avLst/>
          </a:prstGeom>
          <a:solidFill>
            <a:srgbClr val="1E82A8"/>
          </a:solidFill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>
            <p:custDataLst>
              <p:tags r:id="rId16"/>
            </p:custDataLst>
          </p:nvPr>
        </p:nvSpPr>
        <p:spPr>
          <a:xfrm flipH="1">
            <a:off x="7399020" y="1964690"/>
            <a:ext cx="591185" cy="459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0" tIns="40100" rIns="80200" bIns="40100" rtlCol="0" anchor="ctr">
            <a:normAutofit fontScale="97500" lnSpcReduction="20000"/>
          </a:bodyPr>
          <a:lstStyle/>
          <a:p>
            <a:pPr algn="ctr"/>
            <a:r>
              <a:rPr kumimoji="1" lang="en-US" altLang="zh-CN" sz="2455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kumimoji="1" lang="en-US" altLang="zh-CN" sz="2455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>
            <p:custDataLst>
              <p:tags r:id="rId17"/>
            </p:custDataLst>
          </p:nvPr>
        </p:nvSpPr>
        <p:spPr>
          <a:xfrm flipH="1">
            <a:off x="9942195" y="1964690"/>
            <a:ext cx="591185" cy="459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0" tIns="40100" rIns="80200" bIns="40100" rtlCol="0" anchor="ctr">
            <a:normAutofit fontScale="97500" lnSpcReduction="20000"/>
          </a:bodyPr>
          <a:lstStyle/>
          <a:p>
            <a:pPr algn="ctr"/>
            <a:r>
              <a:rPr kumimoji="1" lang="en-US" altLang="zh-CN" sz="2455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kumimoji="1" lang="en-US" altLang="zh-CN" sz="2455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19" cstate="print"/>
          <a:srcRect/>
          <a:stretch>
            <a:fillRect/>
          </a:stretch>
        </p:blipFill>
        <p:spPr>
          <a:xfrm>
            <a:off x="6753837" y="4932728"/>
            <a:ext cx="2131424" cy="212003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00" h="2400">
                <a:moveTo>
                  <a:pt x="0" y="0"/>
                </a:moveTo>
                <a:lnTo>
                  <a:pt x="8400" y="0"/>
                </a:lnTo>
                <a:lnTo>
                  <a:pt x="8400" y="2400"/>
                </a:lnTo>
                <a:lnTo>
                  <a:pt x="0" y="2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图片 23" descr="工厂图片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1386260" y="4498330"/>
            <a:ext cx="3600400" cy="2703221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2"/>
            </p:custDataLst>
          </p:nvPr>
        </p:nvSpPr>
        <p:spPr>
          <a:xfrm>
            <a:off x="534631" y="503741"/>
            <a:ext cx="9624138" cy="839611"/>
          </a:xfrm>
          <a:prstGeom prst="rect">
            <a:avLst/>
          </a:prstGeom>
          <a:noFill/>
        </p:spPr>
        <p:txBody>
          <a:bodyPr wrap="square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500" b="1" spc="3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jaya" panose="020B0604020202020204" charset="0"/>
                <a:ea typeface="楷体" panose="02010609060101010101" charset="-122"/>
                <a:cs typeface="Vijaya" panose="020B0604020202020204" charset="0"/>
                <a:sym typeface="+mn-ea"/>
              </a:rPr>
              <a:t>Thanks for your attention </a:t>
            </a:r>
            <a:endParaRPr lang="en-US" altLang="zh-CN" sz="3500" b="1" spc="30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B0604020202020204" charset="0"/>
              <a:ea typeface="楷体" panose="02010609060101010101" charset="-122"/>
              <a:cs typeface="Vijaya" panose="020B0604020202020204" charset="0"/>
              <a:sym typeface="+mn-ea"/>
            </a:endParaRPr>
          </a:p>
        </p:txBody>
      </p:sp>
    </p:spTree>
    <p:custDataLst>
      <p:tags r:id="rId2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9578340" y="6741160"/>
            <a:ext cx="938530" cy="768985"/>
          </a:xfrm>
          <a:prstGeom prst="rect">
            <a:avLst/>
          </a:prstGeom>
        </p:spPr>
      </p:pic>
      <p:sp>
        <p:nvSpPr>
          <p:cNvPr id="28" name="文本框 27"/>
          <p:cNvSpPr txBox="1"/>
          <p:nvPr>
            <p:custDataLst>
              <p:tags r:id="rId3"/>
            </p:custDataLst>
          </p:nvPr>
        </p:nvSpPr>
        <p:spPr>
          <a:xfrm>
            <a:off x="1242093" y="2554194"/>
            <a:ext cx="8299384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7200" spc="600">
                <a:solidFill>
                  <a:srgbClr val="2FC0B0"/>
                </a:solidFill>
                <a:effectLst>
                  <a:outerShdw dist="88900" dir="4200000" algn="tl" rotWithShape="0">
                    <a:srgbClr val="8ED0D0">
                      <a:alpha val="62000"/>
                    </a:srgbClr>
                  </a:outerShdw>
                </a:effectLst>
                <a:latin typeface="MiSans Bold" panose="00000800000000000000" pitchFamily="2" charset="-122"/>
                <a:ea typeface="MiSans Bold" panose="00000800000000000000" pitchFamily="2" charset="-122"/>
              </a:defRPr>
            </a:lvl1pPr>
          </a:lstStyle>
          <a:p>
            <a:pPr algn="ctr"/>
            <a:r>
              <a:rPr lang="en-US" altLang="zh-CN" spc="0" dirty="0">
                <a:solidFill>
                  <a:srgbClr val="134886"/>
                </a:solidFill>
                <a:effectLst/>
              </a:rPr>
              <a:t>Thank you</a:t>
            </a:r>
            <a:r>
              <a:rPr lang="zh-CN" altLang="en-US" spc="0" dirty="0">
                <a:solidFill>
                  <a:srgbClr val="134886"/>
                </a:solidFill>
                <a:effectLst/>
              </a:rPr>
              <a:t>！</a:t>
            </a:r>
            <a:endParaRPr lang="en-US" altLang="zh-CN" spc="0" dirty="0">
              <a:solidFill>
                <a:srgbClr val="134886"/>
              </a:solidFill>
              <a:effectLst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0"/>
            <a:ext cx="10689590" cy="1270000"/>
            <a:chOff x="0" y="0"/>
            <a:chExt cx="16834" cy="2000"/>
          </a:xfrm>
        </p:grpSpPr>
        <p:pic>
          <p:nvPicPr>
            <p:cNvPr id="19" name="图片 1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b="46789"/>
            <a:stretch>
              <a:fillRect/>
            </a:stretch>
          </p:blipFill>
          <p:spPr>
            <a:xfrm rot="5400000">
              <a:off x="12808" y="-2026"/>
              <a:ext cx="1996" cy="60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b="46789"/>
            <a:stretch>
              <a:fillRect/>
            </a:stretch>
          </p:blipFill>
          <p:spPr>
            <a:xfrm rot="16200000" flipH="1">
              <a:off x="2030" y="-2030"/>
              <a:ext cx="1996" cy="6056"/>
            </a:xfrm>
            <a:prstGeom prst="rect">
              <a:avLst/>
            </a:prstGeom>
          </p:spPr>
        </p:pic>
      </p:grp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TEMPLATE_CATEGORY" val="custom"/>
  <p:tag name="KSO_WM_TEMPLATE_INDEX" val="20177133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COLOR_SCHEME_SHAPE_ID" val="29"/>
  <p:tag name="KSO_WM_UNIT_COLOR_SCHEME_PARENT_PAGE" val="0_3"/>
  <p:tag name="KSO_WM_UNIT_DECOLORIZATION" val="1"/>
  <p:tag name="KSO_WM_UNIT_ADJUSTLAYOUT_ID" val="29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597_1"/>
  <p:tag name="KSO_WM_UNIT_ID" val="diagram20196517_3*l_i*597_1"/>
  <p:tag name="KSO_WM_TEMPLATE_CATEGORY" val="diagram"/>
  <p:tag name="KSO_WM_TEMPLATE_INDEX" val="20196517"/>
  <p:tag name="KSO_WM_UNIT_LAYERLEVEL" val="1_1"/>
  <p:tag name="KSO_WM_TAG_VERSION" val="1.0"/>
  <p:tag name="KSO_WM_BEAUTIFY_FLAG" val="#wm#"/>
  <p:tag name="KSO_WM_UNIT_USESOURCEFORMAT_APPLY" val="1"/>
  <p:tag name="KSO_WM_UNIT_LINE_FORE_SCHEMECOLOR_INDEX_BRIGHTNESS" val="-0.25"/>
  <p:tag name="KSO_WM_UNIT_LINE_FORE_SCHEMECOLOR_INDEX" val="14"/>
  <p:tag name="KSO_WM_UNIT_LINE_FILL_TYPE" val="2"/>
</p:tagLst>
</file>

<file path=ppt/tags/tag111.xml><?xml version="1.0" encoding="utf-8"?>
<p:tagLst xmlns:p="http://schemas.openxmlformats.org/presentationml/2006/main">
  <p:tag name="KSO_WM_UNIT_COLOR_SCHEME_SHAPE_ID" val="30"/>
  <p:tag name="KSO_WM_UNIT_COLOR_SCHEME_PARENT_PAGE" val="0_3"/>
  <p:tag name="KSO_WM_UNIT_DECOLORIZATION" val="1"/>
  <p:tag name="KSO_WM_UNIT_ADJUSTLAYOUT_ID" val="30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597_2"/>
  <p:tag name="KSO_WM_UNIT_ID" val="diagram20196517_3*l_i*597_2"/>
  <p:tag name="KSO_WM_TEMPLATE_CATEGORY" val="diagram"/>
  <p:tag name="KSO_WM_TEMPLATE_INDEX" val="20196517"/>
  <p:tag name="KSO_WM_UNIT_LAYERLEVEL" val="1_1"/>
  <p:tag name="KSO_WM_TAG_VERSION" val="1.0"/>
  <p:tag name="KSO_WM_BEAUTIFY_FLAG" val="#wm#"/>
  <p:tag name="KSO_WM_UNIT_USESOURCEFORMAT_APPLY" val="1"/>
  <p:tag name="KSO_WM_UNIT_LINE_FORE_SCHEMECOLOR_INDEX_BRIGHTNESS" val="-0.25"/>
  <p:tag name="KSO_WM_UNIT_LINE_FORE_SCHEMECOLOR_INDEX" val="14"/>
  <p:tag name="KSO_WM_UNIT_LINE_FILL_TYPE" val="2"/>
</p:tagLst>
</file>

<file path=ppt/tags/tag112.xml><?xml version="1.0" encoding="utf-8"?>
<p:tagLst xmlns:p="http://schemas.openxmlformats.org/presentationml/2006/main">
  <p:tag name="KSO_WM_UNIT_TEXT_PART_ID_V2" val="d-1-1"/>
  <p:tag name="KSO_WM_UNIT_COLOR_SCHEME_SHAPE_ID" val="66"/>
  <p:tag name="KSO_WM_UNIT_COLOR_SCHEME_PARENT_PAGE" val="0_3"/>
  <p:tag name="KSO_WM_UNIT_ADJUSTLAYOUT_ID" val="66"/>
  <p:tag name="KSO_WM_UNIT_DIAGRAM_MODELTYPE" val="stripeEnum"/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597_1_1"/>
  <p:tag name="KSO_WM_UNIT_ID" val="diagram20196517_3*l_h_f*597_1_1"/>
  <p:tag name="KSO_WM_TEMPLATE_CATEGORY" val="diagram"/>
  <p:tag name="KSO_WM_TEMPLATE_INDEX" val="20196517"/>
  <p:tag name="KSO_WM_UNIT_LAYERLEVEL" val="1_1_1"/>
  <p:tag name="KSO_WM_TAG_VERSION" val="1.0"/>
  <p:tag name="KSO_WM_BEAUTIFY_FLAG" val="#wm#"/>
  <p:tag name="KSO_WM_UNIT_PRESET_TEXT" val="点击添加正文，文字是您思想的提炼，请尽量言简意赅地阐述您的观点。"/>
  <p:tag name="KSO_WM_UNIT_USESOURCEFORMAT_APPLY" val="1"/>
  <p:tag name="KSO_WM_UNIT_TEXT_FILL_FORE_SCHEMECOLOR_INDEX_BRIGHTNESS" val="0.15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UNIT_TEXT_PART_ID_V2" val="d-1-1"/>
  <p:tag name="KSO_WM_UNIT_COLOR_SCHEME_SHAPE_ID" val="74"/>
  <p:tag name="KSO_WM_UNIT_COLOR_SCHEME_PARENT_PAGE" val="0_3"/>
  <p:tag name="KSO_WM_UNIT_ADJUSTLAYOUT_ID" val="74"/>
  <p:tag name="KSO_WM_UNIT_DIAGRAM_MODELTYPE" val="stripeEnum"/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597_2_1"/>
  <p:tag name="KSO_WM_UNIT_ID" val="diagram20196517_3*l_h_f*597_2_1"/>
  <p:tag name="KSO_WM_TEMPLATE_CATEGORY" val="diagram"/>
  <p:tag name="KSO_WM_TEMPLATE_INDEX" val="20196517"/>
  <p:tag name="KSO_WM_UNIT_LAYERLEVEL" val="1_1_1"/>
  <p:tag name="KSO_WM_TAG_VERSION" val="1.0"/>
  <p:tag name="KSO_WM_BEAUTIFY_FLAG" val="#wm#"/>
  <p:tag name="KSO_WM_UNIT_PRESET_TEXT" val="点击添加正文，文字是您思想的提炼，请尽量言简意赅地阐述您的观点。"/>
  <p:tag name="KSO_WM_UNIT_USESOURCEFORMAT_APPLY" val="1"/>
  <p:tag name="KSO_WM_UNIT_TEXT_FILL_FORE_SCHEMECOLOR_INDEX_BRIGHTNESS" val="0.15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UNIT_TEXT_PART_ID_V2" val="d-1-1"/>
  <p:tag name="KSO_WM_UNIT_COLOR_SCHEME_SHAPE_ID" val="82"/>
  <p:tag name="KSO_WM_UNIT_COLOR_SCHEME_PARENT_PAGE" val="0_3"/>
  <p:tag name="KSO_WM_UNIT_ADJUSTLAYOUT_ID" val="82"/>
  <p:tag name="KSO_WM_UNIT_DIAGRAM_MODELTYPE" val="stripeEnum"/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597_3_1"/>
  <p:tag name="KSO_WM_UNIT_ID" val="diagram20196517_3*l_h_f*597_3_1"/>
  <p:tag name="KSO_WM_TEMPLATE_CATEGORY" val="diagram"/>
  <p:tag name="KSO_WM_TEMPLATE_INDEX" val="20196517"/>
  <p:tag name="KSO_WM_UNIT_LAYERLEVEL" val="1_1_1"/>
  <p:tag name="KSO_WM_TAG_VERSION" val="1.0"/>
  <p:tag name="KSO_WM_BEAUTIFY_FLAG" val="#wm#"/>
  <p:tag name="KSO_WM_UNIT_PRESET_TEXT" val="点击添加正文，文字是您思想的提炼，请尽量言简意赅地阐述您的观点。"/>
  <p:tag name="KSO_WM_UNIT_USESOURCEFORMAT_APPLY" val="1"/>
  <p:tag name="KSO_WM_UNIT_TEXT_FILL_FORE_SCHEMECOLOR_INDEX_BRIGHTNESS" val="0.15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UNIT_COLOR_SCHEME_SHAPE_ID" val="45"/>
  <p:tag name="KSO_WM_UNIT_COLOR_SCHEME_PARENT_PAGE" val="0_3"/>
  <p:tag name="KSO_WM_UNIT_ADJUSTLAYOUT_ID" val="45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e"/>
  <p:tag name="KSO_WM_UNIT_TYPE" val="l_h_i"/>
  <p:tag name="KSO_WM_UNIT_INDEX" val="597_1_1"/>
  <p:tag name="KSO_WM_UNIT_ID" val="diagram20196517_3*l_h_i*597_1_1"/>
  <p:tag name="KSO_WM_TEMPLATE_CATEGORY" val="diagram"/>
  <p:tag name="KSO_WM_TEMPLATE_INDEX" val="20196517"/>
  <p:tag name="KSO_WM_UNIT_LAYERLEVEL" val="1_1_1"/>
  <p:tag name="KSO_WM_TAG_VERSION" val="1.0"/>
  <p:tag name="KSO_WM_BEAUTIFY_FLAG" val="#wm#"/>
  <p:tag name="KSO_WM_UNIT_USESOURCEFORMAT_APPLY" val="1"/>
  <p:tag name="KSO_WM_UNIT_FILL_FORE_SCHEMECOLOR_INDEX_BRIGHTNESS" val="-0.25"/>
  <p:tag name="KSO_WM_UNIT_FILL_FORE_SCHEMECOLOR_INDEX" val="5"/>
  <p:tag name="KSO_WM_UNIT_FILL_TYPE" val="1"/>
  <p:tag name="KSO_WM_UNIT_LINE_FORE_SCHEMECOLOR_INDEX_BRIGHTNESS" val="-0.05"/>
  <p:tag name="KSO_WM_UNIT_LINE_FORE_SCHEMECOLOR_INDEX" val="14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6.xml><?xml version="1.0" encoding="utf-8"?>
<p:tagLst xmlns:p="http://schemas.openxmlformats.org/presentationml/2006/main">
  <p:tag name="KSO_WM_UNIT_COLOR_SCHEME_SHAPE_ID" val="46"/>
  <p:tag name="KSO_WM_UNIT_COLOR_SCHEME_PARENT_PAGE" val="0_3"/>
  <p:tag name="KSO_WM_UNIT_ADJUSTLAYOUT_ID" val="46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597_1_2"/>
  <p:tag name="KSO_WM_UNIT_ID" val="diagram20196517_3*l_h_i*597_1_2"/>
  <p:tag name="KSO_WM_TEMPLATE_CATEGORY" val="diagram"/>
  <p:tag name="KSO_WM_TEMPLATE_INDEX" val="20196517"/>
  <p:tag name="KSO_WM_UNIT_LAYERLEVEL" val="1_1_1"/>
  <p:tag name="KSO_WM_TAG_VERSION" val="1.0"/>
  <p:tag name="KSO_WM_BEAUTIFY_FLAG" val="#wm#"/>
  <p:tag name="KSO_WM_UNIT_USESOURCEFORMAT_APPLY" val="1"/>
  <p:tag name="KSO_WM_UNIT_TEXT_FILL_FORE_SCHEMECOLOR_INDEX_BRIGHTNESS" val="0"/>
  <p:tag name="KSO_WM_UNIT_TEXT_FILL_FORE_SCHEMECOLOR_INDEX" val="14"/>
  <p:tag name="KSO_WM_UNIT_TEXT_FILL_TYPE" val="1"/>
</p:tagLst>
</file>

<file path=ppt/tags/tag117.xml><?xml version="1.0" encoding="utf-8"?>
<p:tagLst xmlns:p="http://schemas.openxmlformats.org/presentationml/2006/main">
  <p:tag name="KSO_WM_UNIT_COLOR_SCHEME_SHAPE_ID" val="48"/>
  <p:tag name="KSO_WM_UNIT_COLOR_SCHEME_PARENT_PAGE" val="0_3"/>
  <p:tag name="KSO_WM_UNIT_ADJUSTLAYOUT_ID" val="48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e"/>
  <p:tag name="KSO_WM_UNIT_TYPE" val="l_h_i"/>
  <p:tag name="KSO_WM_UNIT_INDEX" val="597_2_1"/>
  <p:tag name="KSO_WM_UNIT_ID" val="diagram20196517_3*l_h_i*597_2_1"/>
  <p:tag name="KSO_WM_TEMPLATE_CATEGORY" val="diagram"/>
  <p:tag name="KSO_WM_TEMPLATE_INDEX" val="20196517"/>
  <p:tag name="KSO_WM_UNIT_LAYERLEVEL" val="1_1_1"/>
  <p:tag name="KSO_WM_TAG_VERSION" val="1.0"/>
  <p:tag name="KSO_WM_BEAUTIFY_FLAG" val="#wm#"/>
  <p:tag name="KSO_WM_UNIT_USESOURCEFORMAT_APPLY" val="1"/>
  <p:tag name="KSO_WM_UNIT_FILL_FORE_SCHEMECOLOR_INDEX_BRIGHTNESS" val="-0.25"/>
  <p:tag name="KSO_WM_UNIT_FILL_FORE_SCHEMECOLOR_INDEX" val="5"/>
  <p:tag name="KSO_WM_UNIT_FILL_TYPE" val="1"/>
  <p:tag name="KSO_WM_UNIT_LINE_FORE_SCHEMECOLOR_INDEX_BRIGHTNESS" val="-0.05"/>
  <p:tag name="KSO_WM_UNIT_LINE_FORE_SCHEMECOLOR_INDEX" val="14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8.xml><?xml version="1.0" encoding="utf-8"?>
<p:tagLst xmlns:p="http://schemas.openxmlformats.org/presentationml/2006/main">
  <p:tag name="KSO_WM_UNIT_COLOR_SCHEME_SHAPE_ID" val="49"/>
  <p:tag name="KSO_WM_UNIT_COLOR_SCHEME_PARENT_PAGE" val="0_3"/>
  <p:tag name="KSO_WM_UNIT_ADJUSTLAYOUT_ID" val="49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597_2_2"/>
  <p:tag name="KSO_WM_UNIT_ID" val="diagram20196517_3*l_h_i*597_2_2"/>
  <p:tag name="KSO_WM_TEMPLATE_CATEGORY" val="diagram"/>
  <p:tag name="KSO_WM_TEMPLATE_INDEX" val="20196517"/>
  <p:tag name="KSO_WM_UNIT_LAYERLEVEL" val="1_1_1"/>
  <p:tag name="KSO_WM_TAG_VERSION" val="1.0"/>
  <p:tag name="KSO_WM_BEAUTIFY_FLAG" val="#wm#"/>
  <p:tag name="KSO_WM_UNIT_USESOURCEFORMAT_APPLY" val="1"/>
  <p:tag name="KSO_WM_UNIT_TEXT_FILL_FORE_SCHEMECOLOR_INDEX_BRIGHTNESS" val="0"/>
  <p:tag name="KSO_WM_UNIT_TEXT_FILL_FORE_SCHEMECOLOR_INDEX" val="14"/>
  <p:tag name="KSO_WM_UNIT_TEXT_FILL_TYPE" val="1"/>
</p:tagLst>
</file>

<file path=ppt/tags/tag119.xml><?xml version="1.0" encoding="utf-8"?>
<p:tagLst xmlns:p="http://schemas.openxmlformats.org/presentationml/2006/main">
  <p:tag name="KSO_WM_UNIT_COLOR_SCHEME_SHAPE_ID" val="52"/>
  <p:tag name="KSO_WM_UNIT_COLOR_SCHEME_PARENT_PAGE" val="0_3"/>
  <p:tag name="KSO_WM_UNIT_ADJUSTLAYOUT_ID" val="52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e"/>
  <p:tag name="KSO_WM_UNIT_TYPE" val="l_h_i"/>
  <p:tag name="KSO_WM_UNIT_INDEX" val="597_3_1"/>
  <p:tag name="KSO_WM_UNIT_ID" val="diagram20196517_3*l_h_i*597_3_1"/>
  <p:tag name="KSO_WM_TEMPLATE_CATEGORY" val="diagram"/>
  <p:tag name="KSO_WM_TEMPLATE_INDEX" val="20196517"/>
  <p:tag name="KSO_WM_UNIT_LAYERLEVEL" val="1_1_1"/>
  <p:tag name="KSO_WM_TAG_VERSION" val="1.0"/>
  <p:tag name="KSO_WM_BEAUTIFY_FLAG" val="#wm#"/>
  <p:tag name="KSO_WM_UNIT_USESOURCEFORMAT_APPLY" val="1"/>
  <p:tag name="KSO_WM_UNIT_FILL_FORE_SCHEMECOLOR_INDEX_BRIGHTNESS" val="-0.25"/>
  <p:tag name="KSO_WM_UNIT_FILL_FORE_SCHEMECOLOR_INDEX" val="5"/>
  <p:tag name="KSO_WM_UNIT_FILL_TYPE" val="1"/>
  <p:tag name="KSO_WM_UNIT_LINE_FORE_SCHEMECOLOR_INDEX_BRIGHTNESS" val="-0.05"/>
  <p:tag name="KSO_WM_UNIT_LINE_FORE_SCHEMECOLOR_INDEX" val="14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COLOR_SCHEME_SHAPE_ID" val="53"/>
  <p:tag name="KSO_WM_UNIT_COLOR_SCHEME_PARENT_PAGE" val="0_3"/>
  <p:tag name="KSO_WM_UNIT_ADJUSTLAYOUT_ID" val="5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597_3_2"/>
  <p:tag name="KSO_WM_UNIT_ID" val="diagram20196517_3*l_h_i*597_3_2"/>
  <p:tag name="KSO_WM_TEMPLATE_CATEGORY" val="diagram"/>
  <p:tag name="KSO_WM_TEMPLATE_INDEX" val="20196517"/>
  <p:tag name="KSO_WM_UNIT_LAYERLEVEL" val="1_1_1"/>
  <p:tag name="KSO_WM_TAG_VERSION" val="1.0"/>
  <p:tag name="KSO_WM_BEAUTIFY_FLAG" val="#wm#"/>
  <p:tag name="KSO_WM_UNIT_USESOURCEFORMAT_APPLY" val="1"/>
  <p:tag name="KSO_WM_UNIT_TEXT_FILL_FORE_SCHEMECOLOR_INDEX_BRIGHTNESS" val="0"/>
  <p:tag name="KSO_WM_UNIT_TEXT_FILL_FORE_SCHEMECOLOR_INDEX" val="14"/>
  <p:tag name="KSO_WM_UNIT_TEXT_FILL_TYPE" val="1"/>
</p:tagLst>
</file>

<file path=ppt/tags/tag121.xml><?xml version="1.0" encoding="utf-8"?>
<p:tagLst xmlns:p="http://schemas.openxmlformats.org/presentationml/2006/main">
  <p:tag name="KSO_WM_UNIT_COLOR_SCHEME_SHAPE_ID" val="56"/>
  <p:tag name="KSO_WM_UNIT_COLOR_SCHEME_PARENT_PAGE" val="0_3"/>
  <p:tag name="KSO_WM_UNIT_ADJUSTLAYOUT_ID" val="56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597_4_2"/>
  <p:tag name="KSO_WM_UNIT_ID" val="diagram20196517_3*l_h_i*597_4_2"/>
  <p:tag name="KSO_WM_TEMPLATE_CATEGORY" val="diagram"/>
  <p:tag name="KSO_WM_TEMPLATE_INDEX" val="20196517"/>
  <p:tag name="KSO_WM_UNIT_LAYERLEVEL" val="1_1_1"/>
  <p:tag name="KSO_WM_TAG_VERSION" val="1.0"/>
  <p:tag name="KSO_WM_BEAUTIFY_FLAG" val="#wm#"/>
  <p:tag name="KSO_WM_UNIT_USESOURCEFORMAT_APPLY" val="1"/>
  <p:tag name="KSO_WM_UNIT_TEXT_FILL_FORE_SCHEMECOLOR_INDEX_BRIGHTNESS" val="0"/>
  <p:tag name="KSO_WM_UNIT_TEXT_FILL_FORE_SCHEMECOLOR_INDEX" val="14"/>
  <p:tag name="KSO_WM_UNIT_TEXT_FILL_TYPE" val="1"/>
</p:tagLst>
</file>

<file path=ppt/tags/tag122.xml><?xml version="1.0" encoding="utf-8"?>
<p:tagLst xmlns:p="http://schemas.openxmlformats.org/presentationml/2006/main">
  <p:tag name="KSO_WM_UNIT_VALUE" val="423*148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8704_1*d*1"/>
  <p:tag name="KSO_WM_TEMPLATE_CATEGORY" val="diagram"/>
  <p:tag name="KSO_WM_TEMPLATE_INDEX" val="20208704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799f8fa12e3a4271bd006e672f39b07a"/>
  <p:tag name="KSO_WM_ASSEMBLE_CHIP_INDEX" val="1cc2ee36e591473e9f5e3bfb8b2bcf23"/>
  <p:tag name="KSO_WM_UNIT_PLACING_PICTURE" val="1cc2ee36e591473e9f5e3bfb8b2bcf23"/>
  <p:tag name="KSO_WM_TEMPLATE_ASSEMBLE_XID" val="5ef555a8ea5a3ac527a18a6c"/>
  <p:tag name="KSO_WM_TEMPLATE_ASSEMBLE_GROUPID" val="5ef555a8ea5a3ac527a18a6c"/>
  <p:tag name="REFSHAPE" val="1163543420"/>
  <p:tag name="KSO_WM_UNIT_PICTURE_CLIP_FLAG" val="0"/>
  <p:tag name="KSO_WM_UNIT_PLACING_PICTURE_USER_VIEWPORT" val="{&quot;height&quot;:3338.631496062992,&quot;width&quot;:3356.5732283464567}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704_1*a*1"/>
  <p:tag name="KSO_WM_TEMPLATE_CATEGORY" val="diagram"/>
  <p:tag name="KSO_WM_TEMPLATE_INDEX" val="20208704"/>
  <p:tag name="KSO_WM_UNIT_LAYERLEVEL" val="1"/>
  <p:tag name="KSO_WM_TAG_VERSION" val="1.0"/>
  <p:tag name="KSO_WM_BEAUTIFY_FLAG" val="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d91a2d72dae495d9b76786884915632"/>
  <p:tag name="KSO_WM_ASSEMBLE_CHIP_INDEX" val="3cbf0ee426b849a78606329d328c597f"/>
  <p:tag name="KSO_WM_UNIT_TEXT_FILL_FORE_SCHEMECOLOR_INDEX_BRIGHTNESS" val="0"/>
  <p:tag name="KSO_WM_UNIT_TEXT_FILL_FORE_SCHEMECOLOR_INDEX" val="13"/>
  <p:tag name="KSO_WM_UNIT_TEXT_FILL_TYPE" val="1"/>
  <p:tag name="KSO_WM_TEMPLATE_ASSEMBLE_XID" val="5ef555a8ea5a3ac527a18a6c"/>
  <p:tag name="KSO_WM_TEMPLATE_ASSEMBLE_GROUPID" val="5ef555a8ea5a3ac527a18a6c"/>
</p:tagLst>
</file>

<file path=ppt/tags/tag125.xml><?xml version="1.0" encoding="utf-8"?>
<p:tagLst xmlns:p="http://schemas.openxmlformats.org/presentationml/2006/main">
  <p:tag name="KSO_WM_TEMPLATE_CATEGORY" val="custom"/>
  <p:tag name="KSO_WM_TEMPLATE_INDEX" val="20177133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TEMPLATE_CATEGORY" val="custom"/>
  <p:tag name="KSO_WM_TEMPLATE_INDEX" val="20177133"/>
</p:tagLst>
</file>

<file path=ppt/tags/tag131.xml><?xml version="1.0" encoding="utf-8"?>
<p:tagLst xmlns:p="http://schemas.openxmlformats.org/presentationml/2006/main">
  <p:tag name="KSO_WPP_MARK_KEY" val="e7aa827c-c032-4d3b-9026-e3df97e76f08"/>
  <p:tag name="COMMONDATA" val="eyJoZGlkIjoiMmNhYmVjZTkxZWVlMDljNmRhNTE2MjEzYWMzYWE4NTkifQ=="/>
  <p:tag name="commondata" val="eyJoZGlkIjoiYjI0YjU4ODkyZmUwNGI0NWUyZTU1MTg2NDFiNGNjYW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TEMPLATE_CATEGORY" val="custom"/>
  <p:tag name="KSO_WM_TEMPLATE_INDEX" val="20177133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CATEGORY" val="custom"/>
  <p:tag name="KSO_WM_TEMPLATE_INDEX" val="20177133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EMPLATE_CATEGORY" val="custom"/>
  <p:tag name="KSO_WM_TEMPLATE_INDEX" val="20177133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TEMPLATE_CATEGORY" val="custom"/>
  <p:tag name="KSO_WM_TEMPLATE_INDEX" val="20177133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marL="14605" algn="l">
          <a:lnSpc>
            <a:spcPts val="1045"/>
          </a:lnSpc>
          <a:defRPr spc="35" dirty="0"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scaled="0"/>
            </a:gradFill>
            <a:latin typeface="Arial Unicode MS" panose="020B0604020202020204" charset="-122"/>
            <a:cs typeface="Arial Unicode MS" panose="020B0604020202020204" charset="-122"/>
            <a:sym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1027</Words>
  <Application>WPS 演示</Application>
  <PresentationFormat>自定义</PresentationFormat>
  <Paragraphs>74</Paragraphs>
  <Slides>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  <vt:variant>
        <vt:lpstr>自定义放映</vt:lpstr>
      </vt:variant>
      <vt:variant>
        <vt:i4>2</vt:i4>
      </vt:variant>
    </vt:vector>
  </HeadingPairs>
  <TitlesOfParts>
    <vt:vector size="25" baseType="lpstr">
      <vt:lpstr>Arial</vt:lpstr>
      <vt:lpstr>宋体</vt:lpstr>
      <vt:lpstr>Wingdings</vt:lpstr>
      <vt:lpstr>Arial Unicode MS</vt:lpstr>
      <vt:lpstr>思源黑体 CN Heavy</vt:lpstr>
      <vt:lpstr>黑体</vt:lpstr>
      <vt:lpstr>微软雅黑</vt:lpstr>
      <vt:lpstr>Source Han Sans SC</vt:lpstr>
      <vt:lpstr>Times New Roman</vt:lpstr>
      <vt:lpstr>华文隶书</vt:lpstr>
      <vt:lpstr>Vijaya</vt:lpstr>
      <vt:lpstr>楷体</vt:lpstr>
      <vt:lpstr>MiSans Bold</vt:lpstr>
      <vt:lpstr>Arial Unicode MS</vt:lpstr>
      <vt:lpstr>Calibri</vt:lpstr>
      <vt:lpstr>1_空白设计模板</vt:lpstr>
      <vt:lpstr>PowerPoint 演示文稿</vt:lpstr>
      <vt:lpstr>过滤器应用</vt:lpstr>
      <vt:lpstr>1.EVA热熔型空气过滤器胶</vt:lpstr>
      <vt:lpstr>过滤器应用</vt:lpstr>
      <vt:lpstr>过滤器应用</vt:lpstr>
      <vt:lpstr>PowerPoint 演示文稿</vt:lpstr>
      <vt:lpstr>PowerPoint 演示文稿</vt:lpstr>
      <vt:lpstr>自定义放映 1</vt:lpstr>
      <vt:lpstr>(复件)自定义放映 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浪味仙</cp:lastModifiedBy>
  <cp:revision>454</cp:revision>
  <dcterms:created xsi:type="dcterms:W3CDTF">2013-04-26T00:02:00Z</dcterms:created>
  <dcterms:modified xsi:type="dcterms:W3CDTF">2023-12-25T07:02:40Z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A1C3319DCCCD4444ABB478985F32CD42_13</vt:lpwstr>
  </property>
</Properties>
</file>