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312" r:id="rId3"/>
    <p:sldId id="313" r:id="rId5"/>
    <p:sldId id="391" r:id="rId6"/>
    <p:sldId id="405" r:id="rId7"/>
    <p:sldId id="319" r:id="rId8"/>
    <p:sldId id="338" r:id="rId9"/>
    <p:sldId id="321" r:id="rId10"/>
    <p:sldId id="368" r:id="rId11"/>
    <p:sldId id="382" r:id="rId12"/>
    <p:sldId id="315" r:id="rId13"/>
    <p:sldId id="322" r:id="rId14"/>
    <p:sldId id="359" r:id="rId15"/>
    <p:sldId id="360" r:id="rId16"/>
    <p:sldId id="317" r:id="rId17"/>
    <p:sldId id="326" r:id="rId18"/>
    <p:sldId id="362" r:id="rId19"/>
    <p:sldId id="293"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6211" userDrawn="1">
          <p15:clr>
            <a:srgbClr val="A4A3A4"/>
          </p15:clr>
        </p15:guide>
        <p15:guide id="3" pos="2695" userDrawn="1">
          <p15:clr>
            <a:srgbClr val="A4A3A4"/>
          </p15:clr>
        </p15:guide>
        <p15:guide id="4" orient="horz" pos="1722" userDrawn="1">
          <p15:clr>
            <a:srgbClr val="A4A3A4"/>
          </p15:clr>
        </p15:guide>
        <p15:guide id="5" pos="2206" userDrawn="1">
          <p15:clr>
            <a:srgbClr val="A4A3A4"/>
          </p15:clr>
        </p15:guide>
        <p15:guide id="6" pos="43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D9B4AB"/>
    <a:srgbClr val="8D3CAE"/>
    <a:srgbClr val="C088D6"/>
    <a:srgbClr val="00233E"/>
    <a:srgbClr val="01ACBE"/>
    <a:srgbClr val="00AF92"/>
    <a:srgbClr val="FFB850"/>
    <a:srgbClr val="E87071"/>
    <a:srgbClr val="66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72" autoAdjust="0"/>
    <p:restoredTop sz="94173" autoAdjust="0"/>
  </p:normalViewPr>
  <p:slideViewPr>
    <p:cSldViewPr snapToGrid="0" showGuides="1">
      <p:cViewPr varScale="1">
        <p:scale>
          <a:sx n="80" d="100"/>
          <a:sy n="80" d="100"/>
        </p:scale>
        <p:origin x="510" y="90"/>
      </p:cViewPr>
      <p:guideLst>
        <p:guide orient="horz" pos="2180"/>
        <p:guide pos="6211"/>
        <p:guide pos="2695"/>
        <p:guide orient="horz" pos="1722"/>
        <p:guide pos="2206"/>
        <p:guide pos="4334"/>
      </p:guideLst>
    </p:cSldViewPr>
  </p:slideViewPr>
  <p:notesTextViewPr>
    <p:cViewPr>
      <p:scale>
        <a:sx n="20" d="100"/>
        <a:sy n="20" d="100"/>
      </p:scale>
      <p:origin x="0" y="0"/>
    </p:cViewPr>
  </p:notesTextViewPr>
  <p:sorterViewPr>
    <p:cViewPr varScale="1">
      <p:scale>
        <a:sx n="1" d="1"/>
        <a:sy n="1" d="1"/>
      </p:scale>
      <p:origin x="0" y="47004"/>
    </p:cViewPr>
  </p:sorterViewPr>
  <p:notesViewPr>
    <p:cSldViewPr snapToGrid="0">
      <p:cViewPr varScale="1">
        <p:scale>
          <a:sx n="86" d="100"/>
          <a:sy n="86" d="100"/>
        </p:scale>
        <p:origin x="-3846" y="-90"/>
      </p:cViewPr>
      <p:guideLst>
        <p:guide orient="horz" pos="2906"/>
        <p:guide pos="2148"/>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E7AE32-FE0A-499C-8586-C64F68E7A16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F5E53-8514-4000-B462-339186561C8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7388A-9CD3-4374-B6A7-100DA9D081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E0B30-C635-4C7C-98E8-12E41BE490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EE0B30-C635-4C7C-98E8-12E41BE490B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FC8A9CF0-91C9-42F9-83C2-B72FF9A18BA5}" type="datetimeFigureOut">
              <a:rPr lang="zh-CN" altLang="en-US" smtClean="0"/>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fld id="{43934000-F5CA-4946-BF0F-64A7608C484B}" type="datetime1">
              <a:rPr lang="zh-CN" altLang="en-US"/>
            </a:fld>
            <a:endParaRPr lang="zh-CN" altLang="en-US" sz="1865">
              <a:solidFill>
                <a:schemeClr val="tx1"/>
              </a:solidFill>
            </a:endParaRPr>
          </a:p>
        </p:txBody>
      </p:sp>
      <p:sp>
        <p:nvSpPr>
          <p:cNvPr id="4" name="页脚占位符 4"/>
          <p:cNvSpPr>
            <a:spLocks noGrp="1" noChangeArrowheads="1"/>
          </p:cNvSpPr>
          <p:nvPr>
            <p:ph type="ftr" sz="quarter" idx="11"/>
          </p:nvPr>
        </p:nvSpPr>
        <p:spPr>
          <a:xfrm>
            <a:off x="4165600" y="6356351"/>
            <a:ext cx="3860800" cy="365125"/>
          </a:xfrm>
          <a:prstGeom prst="rect">
            <a:avLst/>
          </a:prstGeo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8737600" y="6356351"/>
            <a:ext cx="2844800" cy="365125"/>
          </a:xfrm>
          <a:prstGeom prst="rect">
            <a:avLst/>
          </a:prstGeom>
        </p:spPr>
        <p:txBody>
          <a:bodyPr/>
          <a:lstStyle>
            <a:lvl1pPr>
              <a:defRPr/>
            </a:lvl1pPr>
          </a:lstStyle>
          <a:p>
            <a:pPr>
              <a:defRPr/>
            </a:pPr>
            <a:fld id="{5FD634A7-4241-48A3-82CF-0938B9DDB1F0}" type="slidenum">
              <a:rPr lang="zh-CN" altLang="en-US"/>
            </a:fld>
            <a:endParaRPr lang="zh-CN" altLang="en-US" sz="1865">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250" advTm="0"/>
    </mc:Choice>
    <mc:Fallback>
      <p:transition advTm="0"/>
    </mc:Fallback>
  </mc:AlternateContent>
  <p:hf hdr="0" ftr="0" dt="0"/>
  <p:txStyles>
    <p:titleStyle>
      <a:lvl1pPr algn="l" defTabSz="1219200" rtl="0" eaLnBrk="1" latinLnBrk="0" hangingPunct="1">
        <a:spcBef>
          <a:spcPct val="0"/>
        </a:spcBef>
        <a:buNone/>
        <a:defRPr sz="4535"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665"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135"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9.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9.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文本框 24"/>
          <p:cNvSpPr>
            <a:spLocks noChangeArrowheads="1"/>
          </p:cNvSpPr>
          <p:nvPr/>
        </p:nvSpPr>
        <p:spPr bwMode="auto">
          <a:xfrm>
            <a:off x="271145" y="3916045"/>
            <a:ext cx="9083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zh-CN" altLang="zh-CN" sz="3200" b="1" dirty="0">
                <a:solidFill>
                  <a:schemeClr val="tx2"/>
                </a:solidFill>
                <a:ea typeface="宋体" panose="02010600030101010101" pitchFamily="2" charset="-122"/>
                <a:cs typeface="+mn-ea"/>
                <a:sym typeface="+mn-lt"/>
              </a:rPr>
              <a:t>山东元禾新材料科技股份有限公司</a:t>
            </a:r>
            <a:endParaRPr lang="zh-CN" altLang="zh-CN" sz="3200" b="1" dirty="0">
              <a:solidFill>
                <a:schemeClr val="tx2"/>
              </a:solidFill>
              <a:ea typeface="宋体" panose="02010600030101010101" pitchFamily="2" charset="-122"/>
              <a:cs typeface="+mn-ea"/>
              <a:sym typeface="+mn-lt"/>
            </a:endParaRPr>
          </a:p>
          <a:p>
            <a:r>
              <a:rPr lang="en-US" altLang="zh-CN" sz="1200" b="1" dirty="0">
                <a:solidFill>
                  <a:schemeClr val="tx2"/>
                </a:solidFill>
                <a:ea typeface="宋体" panose="02010600030101010101" pitchFamily="2" charset="-122"/>
                <a:cs typeface="+mn-ea"/>
                <a:sym typeface="+mn-lt"/>
              </a:rPr>
              <a:t>SHANDONG YUANHE NEW MATERIALS TECHNOLOGY SHARE HOLDING CO.,LTD</a:t>
            </a:r>
            <a:endParaRPr lang="en-US" altLang="zh-CN" sz="1200" b="1" dirty="0">
              <a:solidFill>
                <a:schemeClr val="tx2"/>
              </a:solidFill>
              <a:ea typeface="宋体" panose="02010600030101010101" pitchFamily="2" charset="-122"/>
              <a:cs typeface="+mn-ea"/>
              <a:sym typeface="+mn-lt"/>
            </a:endParaRPr>
          </a:p>
        </p:txBody>
      </p:sp>
      <p:sp>
        <p:nvSpPr>
          <p:cNvPr id="7" name="Rectangle 42"/>
          <p:cNvSpPr/>
          <p:nvPr/>
        </p:nvSpPr>
        <p:spPr>
          <a:xfrm>
            <a:off x="271145" y="4806315"/>
            <a:ext cx="7010400" cy="547370"/>
          </a:xfrm>
          <a:prstGeom prst="rect">
            <a:avLst/>
          </a:prstGeom>
          <a:noFill/>
          <a:ln w="12700" cap="flat" cmpd="sng" algn="ctr">
            <a:noFill/>
            <a:prstDash val="solid"/>
          </a:ln>
          <a:effectLst/>
        </p:spPr>
        <p:txBody>
          <a:bodyPr lIns="91440" tIns="0" rIns="91440" bIns="0" rtlCol="0" anchor="t"/>
          <a:lstStyle/>
          <a:p>
            <a:pPr algn="l">
              <a:defRPr/>
            </a:pPr>
            <a:r>
              <a:rPr lang="en-US" altLang="zh-CN" sz="2000" kern="0" dirty="0">
                <a:solidFill>
                  <a:schemeClr val="tx2">
                    <a:lumMod val="50000"/>
                    <a:lumOff val="50000"/>
                  </a:schemeClr>
                </a:solidFill>
                <a:ea typeface="宋体" panose="02010600030101010101" pitchFamily="2" charset="-122"/>
                <a:cs typeface="+mn-ea"/>
                <a:sym typeface="+mn-lt"/>
              </a:rPr>
              <a:t>SILANE COUPLING AGENT R＆D PRODUCTION EXPERT</a:t>
            </a:r>
            <a:endParaRPr lang="en-US" altLang="zh-CN" sz="2000" kern="0" dirty="0">
              <a:solidFill>
                <a:schemeClr val="tx2">
                  <a:lumMod val="50000"/>
                  <a:lumOff val="50000"/>
                </a:schemeClr>
              </a:solidFill>
              <a:ea typeface="宋体" panose="02010600030101010101" pitchFamily="2" charset="-122"/>
              <a:cs typeface="+mn-ea"/>
              <a:sym typeface="+mn-lt"/>
            </a:endParaRPr>
          </a:p>
          <a:p>
            <a:pPr algn="l">
              <a:defRPr/>
            </a:pPr>
            <a:r>
              <a:rPr lang="en-US" sz="2800" kern="0" dirty="0">
                <a:solidFill>
                  <a:schemeClr val="tx2">
                    <a:lumMod val="50000"/>
                    <a:lumOff val="50000"/>
                  </a:schemeClr>
                </a:solidFill>
                <a:cs typeface="+mn-ea"/>
                <a:sym typeface="+mn-lt"/>
              </a:rPr>
              <a:t> </a:t>
            </a:r>
            <a:endParaRPr lang="en-US" altLang="zh-CN" sz="2800" kern="0" dirty="0">
              <a:solidFill>
                <a:schemeClr val="tx2">
                  <a:lumMod val="50000"/>
                  <a:lumOff val="50000"/>
                </a:schemeClr>
              </a:solidFill>
              <a:cs typeface="+mn-ea"/>
              <a:sym typeface="+mn-lt"/>
            </a:endParaRPr>
          </a:p>
        </p:txBody>
      </p:sp>
      <p:pic>
        <p:nvPicPr>
          <p:cNvPr id="9" name="yinyue.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872" y="-812800"/>
            <a:ext cx="812800" cy="812800"/>
          </a:xfrm>
          <a:prstGeom prst="rect">
            <a:avLst/>
          </a:prstGeom>
        </p:spPr>
      </p:pic>
      <p:sp>
        <p:nvSpPr>
          <p:cNvPr id="10" name="Rectangle 42"/>
          <p:cNvSpPr/>
          <p:nvPr/>
        </p:nvSpPr>
        <p:spPr>
          <a:xfrm>
            <a:off x="367242" y="4912661"/>
            <a:ext cx="6295829" cy="576064"/>
          </a:xfrm>
          <a:prstGeom prst="rect">
            <a:avLst/>
          </a:prstGeom>
          <a:noFill/>
          <a:ln w="12700" cap="flat" cmpd="sng" algn="ctr">
            <a:noFill/>
            <a:prstDash val="solid"/>
          </a:ln>
          <a:effectLst/>
        </p:spPr>
        <p:txBody>
          <a:bodyPr lIns="91440" tIns="0" rIns="91440" bIns="0" rtlCol="0" anchor="t"/>
          <a:lstStyle/>
          <a:p>
            <a:pPr algn="dist">
              <a:defRPr/>
            </a:pPr>
            <a:endParaRPr lang="en-US" altLang="zh-CN" sz="2000" kern="0" dirty="0">
              <a:solidFill>
                <a:schemeClr val="tx2">
                  <a:lumMod val="50000"/>
                  <a:lumOff val="50000"/>
                </a:schemeClr>
              </a:solidFill>
              <a:cs typeface="+mn-ea"/>
              <a:sym typeface="+mn-lt"/>
            </a:endParaRPr>
          </a:p>
        </p:txBody>
      </p:sp>
      <p:sp>
        <p:nvSpPr>
          <p:cNvPr id="11" name="任意多边形 10"/>
          <p:cNvSpPr/>
          <p:nvPr/>
        </p:nvSpPr>
        <p:spPr>
          <a:xfrm>
            <a:off x="4271799" y="0"/>
            <a:ext cx="7708397" cy="5488048"/>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rcRect l="52215" t="783" r="10157"/>
          <a:stretch>
            <a:fillRect/>
          </a:stretch>
        </p:blipFill>
        <p:spPr>
          <a:xfrm>
            <a:off x="4500391" y="77594"/>
            <a:ext cx="7251567" cy="5586849"/>
          </a:xfrm>
          <a:custGeom>
            <a:avLst/>
            <a:gdLst>
              <a:gd name="connsiteX0" fmla="*/ 0 w 4255834"/>
              <a:gd name="connsiteY0" fmla="*/ 0 h 3278837"/>
              <a:gd name="connsiteX1" fmla="*/ 4255834 w 4255834"/>
              <a:gd name="connsiteY1" fmla="*/ 0 h 3278837"/>
              <a:gd name="connsiteX2" fmla="*/ 4255834 w 4255834"/>
              <a:gd name="connsiteY2" fmla="*/ 3278837 h 3278837"/>
              <a:gd name="connsiteX3" fmla="*/ 3431750 w 4255834"/>
              <a:gd name="connsiteY3" fmla="*/ 3278837 h 3278837"/>
              <a:gd name="connsiteX4" fmla="*/ 3398135 w 4255834"/>
              <a:gd name="connsiteY4" fmla="*/ 3274123 h 3278837"/>
              <a:gd name="connsiteX5" fmla="*/ 0 w 4255834"/>
              <a:gd name="connsiteY5" fmla="*/ 0 h 32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34" h="3278837">
                <a:moveTo>
                  <a:pt x="0" y="0"/>
                </a:moveTo>
                <a:lnTo>
                  <a:pt x="4255834" y="0"/>
                </a:lnTo>
                <a:lnTo>
                  <a:pt x="4255834" y="3278837"/>
                </a:lnTo>
                <a:lnTo>
                  <a:pt x="3431750" y="3278837"/>
                </a:lnTo>
                <a:lnTo>
                  <a:pt x="3398135" y="3274123"/>
                </a:lnTo>
                <a:cubicBezTo>
                  <a:pt x="1458824" y="2962492"/>
                  <a:pt x="0" y="1615029"/>
                  <a:pt x="0" y="0"/>
                </a:cubicBezTo>
                <a:close/>
              </a:path>
            </a:pathLst>
          </a:custGeom>
          <a:noFill/>
          <a:ln>
            <a:noFill/>
          </a:ln>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82557" t="100000" r="10157" b="-1912"/>
          <a:stretch>
            <a:fillRect/>
          </a:stretch>
        </p:blipFill>
        <p:spPr>
          <a:xfrm>
            <a:off x="1456843" y="9045213"/>
            <a:ext cx="994127" cy="76221"/>
          </a:xfrm>
          <a:custGeom>
            <a:avLst/>
            <a:gdLst>
              <a:gd name="connsiteX0" fmla="*/ 0 w 824084"/>
              <a:gd name="connsiteY0" fmla="*/ 0 h 63184"/>
              <a:gd name="connsiteX1" fmla="*/ 824084 w 824084"/>
              <a:gd name="connsiteY1" fmla="*/ 0 h 63184"/>
              <a:gd name="connsiteX2" fmla="*/ 824084 w 824084"/>
              <a:gd name="connsiteY2" fmla="*/ 63184 h 63184"/>
              <a:gd name="connsiteX3" fmla="*/ 175962 w 824084"/>
              <a:gd name="connsiteY3" fmla="*/ 24676 h 63184"/>
              <a:gd name="connsiteX4" fmla="*/ 0 w 824084"/>
              <a:gd name="connsiteY4" fmla="*/ 0 h 63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084" h="63184">
                <a:moveTo>
                  <a:pt x="0" y="0"/>
                </a:moveTo>
                <a:lnTo>
                  <a:pt x="824084" y="0"/>
                </a:lnTo>
                <a:lnTo>
                  <a:pt x="824084" y="63184"/>
                </a:lnTo>
                <a:cubicBezTo>
                  <a:pt x="603731" y="63184"/>
                  <a:pt x="387289" y="50033"/>
                  <a:pt x="175962" y="24676"/>
                </a:cubicBezTo>
                <a:lnTo>
                  <a:pt x="0" y="0"/>
                </a:lnTo>
                <a:close/>
              </a:path>
            </a:pathLst>
          </a:custGeom>
          <a:noFill/>
          <a:ln>
            <a:noFill/>
          </a:ln>
        </p:spPr>
      </p:pic>
      <p:sp>
        <p:nvSpPr>
          <p:cNvPr id="14" name="Rectangle 42"/>
          <p:cNvSpPr/>
          <p:nvPr/>
        </p:nvSpPr>
        <p:spPr>
          <a:xfrm>
            <a:off x="367123" y="3656069"/>
            <a:ext cx="4005880" cy="576064"/>
          </a:xfrm>
          <a:prstGeom prst="rect">
            <a:avLst/>
          </a:prstGeom>
          <a:noFill/>
          <a:ln w="12700" cap="flat" cmpd="sng" algn="ctr">
            <a:noFill/>
            <a:prstDash val="solid"/>
          </a:ln>
          <a:effectLst/>
        </p:spPr>
        <p:txBody>
          <a:bodyPr lIns="91440" tIns="0" rIns="91440" bIns="0" rtlCol="0" anchor="t"/>
          <a:lstStyle/>
          <a:p>
            <a:pPr algn="dist">
              <a:defRPr/>
            </a:pPr>
            <a:r>
              <a:rPr lang="en-US" sz="2400" kern="0" dirty="0">
                <a:solidFill>
                  <a:schemeClr val="accent1">
                    <a:lumMod val="75000"/>
                  </a:schemeClr>
                </a:solidFill>
                <a:cs typeface="+mn-ea"/>
                <a:sym typeface="+mn-lt"/>
              </a:rPr>
              <a:t>Company name</a:t>
            </a:r>
            <a:endParaRPr lang="en-US" altLang="zh-CN" sz="2400" kern="0" dirty="0">
              <a:solidFill>
                <a:schemeClr val="accent1">
                  <a:lumMod val="75000"/>
                </a:schemeClr>
              </a:solidFill>
              <a:cs typeface="+mn-ea"/>
              <a:sym typeface="+mn-lt"/>
            </a:endParaRPr>
          </a:p>
        </p:txBody>
      </p:sp>
      <p:cxnSp>
        <p:nvCxnSpPr>
          <p:cNvPr id="3" name="直接连接符 2"/>
          <p:cNvCxnSpPr/>
          <p:nvPr/>
        </p:nvCxnSpPr>
        <p:spPr>
          <a:xfrm>
            <a:off x="4373004" y="3909053"/>
            <a:ext cx="164581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descr="logo"/>
          <p:cNvPicPr>
            <a:picLocks noChangeAspect="1"/>
          </p:cNvPicPr>
          <p:nvPr/>
        </p:nvPicPr>
        <p:blipFill>
          <a:blip r:embed="rId5"/>
          <a:stretch>
            <a:fillRect/>
          </a:stretch>
        </p:blipFill>
        <p:spPr>
          <a:xfrm>
            <a:off x="12065" y="0"/>
            <a:ext cx="1390650" cy="1640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flipH="1">
            <a:off x="251413" y="894"/>
            <a:ext cx="3037007" cy="2636225"/>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l="23129" t="18409" r="54287" b="7589"/>
          <a:stretch>
            <a:fillRect/>
          </a:stretch>
        </p:blipFill>
        <p:spPr>
          <a:xfrm>
            <a:off x="-1751" y="894"/>
            <a:ext cx="2753437" cy="2636225"/>
          </a:xfrm>
          <a:custGeom>
            <a:avLst/>
            <a:gdLst>
              <a:gd name="connsiteX0" fmla="*/ 0 w 2754155"/>
              <a:gd name="connsiteY0" fmla="*/ 0 h 2636912"/>
              <a:gd name="connsiteX1" fmla="*/ 2754155 w 2754155"/>
              <a:gd name="connsiteY1" fmla="*/ 0 h 2636912"/>
              <a:gd name="connsiteX2" fmla="*/ 0 w 2754155"/>
              <a:gd name="connsiteY2" fmla="*/ 2636912 h 2636912"/>
              <a:gd name="connsiteX3" fmla="*/ 0 w 2754155"/>
              <a:gd name="connsiteY3" fmla="*/ 0 h 2636912"/>
            </a:gdLst>
            <a:ahLst/>
            <a:cxnLst>
              <a:cxn ang="0">
                <a:pos x="connsiteX0" y="connsiteY0"/>
              </a:cxn>
              <a:cxn ang="0">
                <a:pos x="connsiteX1" y="connsiteY1"/>
              </a:cxn>
              <a:cxn ang="0">
                <a:pos x="connsiteX2" y="connsiteY2"/>
              </a:cxn>
              <a:cxn ang="0">
                <a:pos x="connsiteX3" y="connsiteY3"/>
              </a:cxn>
            </a:cxnLst>
            <a:rect l="l" t="t" r="r" b="b"/>
            <a:pathLst>
              <a:path w="2754155" h="2636912">
                <a:moveTo>
                  <a:pt x="0" y="0"/>
                </a:moveTo>
                <a:lnTo>
                  <a:pt x="2754155" y="0"/>
                </a:lnTo>
                <a:cubicBezTo>
                  <a:pt x="2754155" y="1456326"/>
                  <a:pt x="1521078" y="2636912"/>
                  <a:pt x="0" y="2636912"/>
                </a:cubicBezTo>
                <a:lnTo>
                  <a:pt x="0" y="0"/>
                </a:lnTo>
                <a:close/>
              </a:path>
            </a:pathLst>
          </a:custGeom>
        </p:spPr>
      </p:pic>
      <p:sp>
        <p:nvSpPr>
          <p:cNvPr id="8" name="任意多边形 7"/>
          <p:cNvSpPr/>
          <p:nvPr/>
        </p:nvSpPr>
        <p:spPr>
          <a:xfrm flipV="1">
            <a:off x="9047560" y="4502562"/>
            <a:ext cx="3144441" cy="23579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58440" t="3660" r="9178" b="139"/>
          <a:stretch>
            <a:fillRect/>
          </a:stretch>
        </p:blipFill>
        <p:spPr>
          <a:xfrm>
            <a:off x="9479495" y="4502562"/>
            <a:ext cx="2712504" cy="2354545"/>
          </a:xfrm>
          <a:custGeom>
            <a:avLst/>
            <a:gdLst>
              <a:gd name="connsiteX0" fmla="*/ 2713211 w 2713211"/>
              <a:gd name="connsiteY0" fmla="*/ 0 h 2355159"/>
              <a:gd name="connsiteX1" fmla="*/ 2713211 w 2713211"/>
              <a:gd name="connsiteY1" fmla="*/ 2355159 h 2355159"/>
              <a:gd name="connsiteX2" fmla="*/ 0 w 2713211"/>
              <a:gd name="connsiteY2" fmla="*/ 2355159 h 2355159"/>
              <a:gd name="connsiteX3" fmla="*/ 2713211 w 2713211"/>
              <a:gd name="connsiteY3" fmla="*/ 0 h 2355159"/>
            </a:gdLst>
            <a:ahLst/>
            <a:cxnLst>
              <a:cxn ang="0">
                <a:pos x="connsiteX0" y="connsiteY0"/>
              </a:cxn>
              <a:cxn ang="0">
                <a:pos x="connsiteX1" y="connsiteY1"/>
              </a:cxn>
              <a:cxn ang="0">
                <a:pos x="connsiteX2" y="connsiteY2"/>
              </a:cxn>
              <a:cxn ang="0">
                <a:pos x="connsiteX3" y="connsiteY3"/>
              </a:cxn>
            </a:cxnLst>
            <a:rect l="l" t="t" r="r" b="b"/>
            <a:pathLst>
              <a:path w="2713211" h="2355159">
                <a:moveTo>
                  <a:pt x="2713211" y="0"/>
                </a:moveTo>
                <a:lnTo>
                  <a:pt x="2713211" y="2355159"/>
                </a:lnTo>
                <a:lnTo>
                  <a:pt x="0" y="2355159"/>
                </a:lnTo>
                <a:cubicBezTo>
                  <a:pt x="0" y="1054441"/>
                  <a:pt x="1214746" y="0"/>
                  <a:pt x="2713211" y="0"/>
                </a:cubicBezTo>
                <a:close/>
              </a:path>
            </a:pathLst>
          </a:custGeom>
        </p:spPr>
      </p:pic>
      <p:sp>
        <p:nvSpPr>
          <p:cNvPr id="7" name="文本框 23"/>
          <p:cNvSpPr>
            <a:spLocks noChangeArrowheads="1"/>
          </p:cNvSpPr>
          <p:nvPr/>
        </p:nvSpPr>
        <p:spPr bwMode="auto">
          <a:xfrm>
            <a:off x="4358161" y="1514555"/>
            <a:ext cx="1999265" cy="18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1465" b="1" dirty="0">
                <a:solidFill>
                  <a:schemeClr val="accent1">
                    <a:lumMod val="75000"/>
                  </a:schemeClr>
                </a:solidFill>
                <a:cs typeface="+mn-ea"/>
                <a:sym typeface="+mn-lt"/>
              </a:rPr>
              <a:t>02</a:t>
            </a:r>
            <a:endParaRPr lang="zh-CN" altLang="en-US" sz="11465" b="1" dirty="0">
              <a:solidFill>
                <a:schemeClr val="accent1">
                  <a:lumMod val="75000"/>
                </a:schemeClr>
              </a:solidFill>
              <a:cs typeface="+mn-ea"/>
              <a:sym typeface="+mn-lt"/>
            </a:endParaRPr>
          </a:p>
        </p:txBody>
      </p:sp>
      <p:sp>
        <p:nvSpPr>
          <p:cNvPr id="9" name="文本框 24"/>
          <p:cNvSpPr>
            <a:spLocks noChangeArrowheads="1"/>
          </p:cNvSpPr>
          <p:nvPr/>
        </p:nvSpPr>
        <p:spPr bwMode="auto">
          <a:xfrm>
            <a:off x="3375061" y="3260541"/>
            <a:ext cx="610425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4000" dirty="0">
                <a:solidFill>
                  <a:schemeClr val="tx2"/>
                </a:solidFill>
                <a:cs typeface="+mn-ea"/>
                <a:sym typeface="+mn-lt"/>
              </a:rPr>
              <a:t>PRODUCT AND SERVICE</a:t>
            </a:r>
            <a:endParaRPr lang="en-US" altLang="zh-CN" sz="4000" dirty="0">
              <a:solidFill>
                <a:schemeClr val="tx2"/>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2"/>
          <p:cNvSpPr/>
          <p:nvPr/>
        </p:nvSpPr>
        <p:spPr bwMode="auto">
          <a:xfrm>
            <a:off x="7078663" y="3873500"/>
            <a:ext cx="799307" cy="304800"/>
          </a:xfrm>
          <a:custGeom>
            <a:avLst/>
            <a:gdLst>
              <a:gd name="T0" fmla="*/ 59156600 w 21600"/>
              <a:gd name="T1" fmla="*/ 8602133 h 21600"/>
              <a:gd name="T2" fmla="*/ 59156600 w 21600"/>
              <a:gd name="T3" fmla="*/ 8602133 h 21600"/>
              <a:gd name="T4" fmla="*/ 59156600 w 21600"/>
              <a:gd name="T5" fmla="*/ 8602133 h 21600"/>
              <a:gd name="T6" fmla="*/ 59156600 w 21600"/>
              <a:gd name="T7" fmla="*/ 86021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a:lnSpc>
                <a:spcPct val="160000"/>
              </a:lnSpc>
            </a:pPr>
            <a:r>
              <a:rPr lang="es-ES" altLang="zh-CN" sz="2000">
                <a:solidFill>
                  <a:schemeClr val="bg1"/>
                </a:solidFill>
                <a:latin typeface="微软雅黑" panose="020B0503020204020204" pitchFamily="34" charset="-122"/>
                <a:ea typeface="微软雅黑" panose="020B0503020204020204" pitchFamily="34" charset="-122"/>
              </a:rPr>
              <a:t>17%</a:t>
            </a:r>
            <a:endParaRPr lang="es-ES" altLang="zh-CN" sz="470">
              <a:solidFill>
                <a:schemeClr val="bg1"/>
              </a:solidFill>
              <a:latin typeface="微软雅黑" panose="020B0503020204020204" pitchFamily="34" charset="-122"/>
              <a:ea typeface="微软雅黑" panose="020B0503020204020204" pitchFamily="34" charset="-122"/>
            </a:endParaRPr>
          </a:p>
        </p:txBody>
      </p:sp>
      <p:sp>
        <p:nvSpPr>
          <p:cNvPr id="9" name="AutoShape 13"/>
          <p:cNvSpPr/>
          <p:nvPr/>
        </p:nvSpPr>
        <p:spPr bwMode="auto">
          <a:xfrm>
            <a:off x="4279107" y="3852069"/>
            <a:ext cx="799307" cy="304800"/>
          </a:xfrm>
          <a:custGeom>
            <a:avLst/>
            <a:gdLst>
              <a:gd name="T0" fmla="*/ 59156489 w 21600"/>
              <a:gd name="T1" fmla="*/ 8602133 h 21600"/>
              <a:gd name="T2" fmla="*/ 59156489 w 21600"/>
              <a:gd name="T3" fmla="*/ 8602133 h 21600"/>
              <a:gd name="T4" fmla="*/ 59156489 w 21600"/>
              <a:gd name="T5" fmla="*/ 8602133 h 21600"/>
              <a:gd name="T6" fmla="*/ 59156489 w 21600"/>
              <a:gd name="T7" fmla="*/ 86021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a:lnSpc>
                <a:spcPct val="160000"/>
              </a:lnSpc>
            </a:pPr>
            <a:r>
              <a:rPr lang="es-ES" altLang="zh-CN" sz="2000">
                <a:solidFill>
                  <a:schemeClr val="bg1"/>
                </a:solidFill>
                <a:latin typeface="微软雅黑" panose="020B0503020204020204" pitchFamily="34" charset="-122"/>
                <a:ea typeface="微软雅黑" panose="020B0503020204020204" pitchFamily="34" charset="-122"/>
              </a:rPr>
              <a:t>73%</a:t>
            </a:r>
            <a:endParaRPr lang="es-ES" altLang="zh-CN" sz="470">
              <a:solidFill>
                <a:schemeClr val="bg1"/>
              </a:solidFill>
              <a:latin typeface="微软雅黑" panose="020B0503020204020204" pitchFamily="34" charset="-122"/>
              <a:ea typeface="微软雅黑" panose="020B0503020204020204" pitchFamily="34" charset="-122"/>
            </a:endParaRPr>
          </a:p>
        </p:txBody>
      </p:sp>
      <p:sp>
        <p:nvSpPr>
          <p:cNvPr id="11" name="AutoShape 15"/>
          <p:cNvSpPr/>
          <p:nvPr/>
        </p:nvSpPr>
        <p:spPr bwMode="auto">
          <a:xfrm>
            <a:off x="2187575" y="2408237"/>
            <a:ext cx="444500" cy="334963"/>
          </a:xfrm>
          <a:custGeom>
            <a:avLst/>
            <a:gdLst>
              <a:gd name="T0" fmla="*/ 18294468 w 21600"/>
              <a:gd name="T1" fmla="*/ 10388893 h 21600"/>
              <a:gd name="T2" fmla="*/ 18294468 w 21600"/>
              <a:gd name="T3" fmla="*/ 10388893 h 21600"/>
              <a:gd name="T4" fmla="*/ 18294468 w 21600"/>
              <a:gd name="T5" fmla="*/ 10388893 h 21600"/>
              <a:gd name="T6" fmla="*/ 18294468 w 21600"/>
              <a:gd name="T7" fmla="*/ 103888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84200">
              <a:defRPr sz="2500" b="1">
                <a:solidFill>
                  <a:srgbClr val="FFFFFF"/>
                </a:solidFill>
                <a:latin typeface="Lato" charset="0"/>
                <a:ea typeface="MS PGothic" panose="020B0600070205080204" pitchFamily="34" charset="-128"/>
                <a:sym typeface="Lato" charset="0"/>
              </a:defRPr>
            </a:lvl1pPr>
            <a:lvl2pPr marL="742950" indent="-285750" defTabSz="584200">
              <a:defRPr sz="2500" b="1">
                <a:solidFill>
                  <a:srgbClr val="FFFFFF"/>
                </a:solidFill>
                <a:latin typeface="Lato" charset="0"/>
                <a:ea typeface="MS PGothic" panose="020B0600070205080204" pitchFamily="34" charset="-128"/>
                <a:sym typeface="Lato" charset="0"/>
              </a:defRPr>
            </a:lvl2pPr>
            <a:lvl3pPr marL="1143000" indent="-228600" defTabSz="584200">
              <a:defRPr sz="2500" b="1">
                <a:solidFill>
                  <a:srgbClr val="FFFFFF"/>
                </a:solidFill>
                <a:latin typeface="Lato" charset="0"/>
                <a:ea typeface="MS PGothic" panose="020B0600070205080204" pitchFamily="34" charset="-128"/>
                <a:sym typeface="Lato" charset="0"/>
              </a:defRPr>
            </a:lvl3pPr>
            <a:lvl4pPr marL="1600200" indent="-228600" defTabSz="584200">
              <a:defRPr sz="2500" b="1">
                <a:solidFill>
                  <a:srgbClr val="FFFFFF"/>
                </a:solidFill>
                <a:latin typeface="Lato" charset="0"/>
                <a:ea typeface="MS PGothic" panose="020B0600070205080204" pitchFamily="34" charset="-128"/>
                <a:sym typeface="Lato" charset="0"/>
              </a:defRPr>
            </a:lvl4pPr>
            <a:lvl5pPr marL="2057400" indent="-228600" defTabSz="584200">
              <a:defRPr sz="2500" b="1">
                <a:solidFill>
                  <a:srgbClr val="FFFFFF"/>
                </a:solidFill>
                <a:latin typeface="Lato" charset="0"/>
                <a:ea typeface="MS PGothic" panose="020B0600070205080204" pitchFamily="34" charset="-128"/>
                <a:sym typeface="Lato" charset="0"/>
              </a:defRPr>
            </a:lvl5pPr>
            <a:lvl6pPr marL="25146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b="0">
                <a:solidFill>
                  <a:schemeClr val="bg1"/>
                </a:solidFill>
                <a:latin typeface="微软雅黑" panose="020B0503020204020204" pitchFamily="34" charset="-122"/>
                <a:ea typeface="微软雅黑" panose="020B0503020204020204" pitchFamily="34" charset="-122"/>
                <a:sym typeface="FontAwesome" charset="0"/>
              </a:rPr>
              <a:t></a:t>
            </a:r>
            <a:endParaRPr lang="es-ES" altLang="zh-CN" sz="1250">
              <a:solidFill>
                <a:schemeClr val="bg1"/>
              </a:solidFill>
              <a:latin typeface="微软雅黑" panose="020B0503020204020204" pitchFamily="34" charset="-122"/>
              <a:ea typeface="微软雅黑" panose="020B0503020204020204" pitchFamily="34" charset="-122"/>
            </a:endParaRPr>
          </a:p>
        </p:txBody>
      </p:sp>
      <p:sp>
        <p:nvSpPr>
          <p:cNvPr id="12" name="AutoShape 16"/>
          <p:cNvSpPr/>
          <p:nvPr/>
        </p:nvSpPr>
        <p:spPr bwMode="auto">
          <a:xfrm>
            <a:off x="812165" y="705485"/>
            <a:ext cx="10500995" cy="5509895"/>
          </a:xfrm>
          <a:custGeom>
            <a:avLst/>
            <a:gdLst>
              <a:gd name="T0" fmla="*/ 136382570 w 21600"/>
              <a:gd name="T1" fmla="*/ 4838700 h 21600"/>
              <a:gd name="T2" fmla="*/ 136382570 w 21600"/>
              <a:gd name="T3" fmla="*/ 4838700 h 21600"/>
              <a:gd name="T4" fmla="*/ 136382570 w 21600"/>
              <a:gd name="T5" fmla="*/ 4838700 h 21600"/>
              <a:gd name="T6" fmla="*/ 136382570 w 21600"/>
              <a:gd name="T7" fmla="*/ 4838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1" tIns="19051" rIns="19051" bIns="19051" anchor="ctr"/>
          <a:lstStyle/>
          <a:p>
            <a:pPr>
              <a:lnSpc>
                <a:spcPct val="150000"/>
              </a:lnSpc>
            </a:pPr>
            <a:endParaRPr lang="en-US" altLang="zh-CN" sz="935"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AutoShape 17"/>
          <p:cNvSpPr/>
          <p:nvPr/>
        </p:nvSpPr>
        <p:spPr bwMode="auto">
          <a:xfrm>
            <a:off x="2925763" y="2494756"/>
            <a:ext cx="1626395" cy="476251"/>
          </a:xfrm>
          <a:custGeom>
            <a:avLst/>
            <a:gdLst>
              <a:gd name="T0" fmla="*/ 244921985 w 21600"/>
              <a:gd name="T1" fmla="*/ 21001302 h 21600"/>
              <a:gd name="T2" fmla="*/ 244921985 w 21600"/>
              <a:gd name="T3" fmla="*/ 21001302 h 21600"/>
              <a:gd name="T4" fmla="*/ 244921985 w 21600"/>
              <a:gd name="T5" fmla="*/ 21001302 h 21600"/>
              <a:gd name="T6" fmla="*/ 244921985 w 21600"/>
              <a:gd name="T7" fmla="*/ 210013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7700">
              <a:defRPr sz="2500" b="1">
                <a:solidFill>
                  <a:srgbClr val="FFFFFF"/>
                </a:solidFill>
                <a:latin typeface="Lato" charset="0"/>
                <a:ea typeface="MS PGothic" panose="020B0600070205080204" pitchFamily="34" charset="-128"/>
                <a:sym typeface="Lato" charset="0"/>
              </a:defRPr>
            </a:lvl1pPr>
            <a:lvl2pPr defTabSz="647700">
              <a:defRPr sz="2500" b="1">
                <a:solidFill>
                  <a:srgbClr val="FFFFFF"/>
                </a:solidFill>
                <a:latin typeface="Lato" charset="0"/>
                <a:ea typeface="MS PGothic" panose="020B0600070205080204" pitchFamily="34" charset="-128"/>
                <a:sym typeface="Lato" charset="0"/>
              </a:defRPr>
            </a:lvl2pPr>
            <a:lvl3pPr defTabSz="647700">
              <a:defRPr sz="2500" b="1">
                <a:solidFill>
                  <a:srgbClr val="FFFFFF"/>
                </a:solidFill>
                <a:latin typeface="Lato" charset="0"/>
                <a:ea typeface="MS PGothic" panose="020B0600070205080204" pitchFamily="34" charset="-128"/>
                <a:sym typeface="Lato" charset="0"/>
              </a:defRPr>
            </a:lvl3pPr>
            <a:lvl4pPr defTabSz="647700">
              <a:defRPr sz="2500" b="1">
                <a:solidFill>
                  <a:srgbClr val="FFFFFF"/>
                </a:solidFill>
                <a:latin typeface="Lato" charset="0"/>
                <a:ea typeface="MS PGothic" panose="020B0600070205080204" pitchFamily="34" charset="-128"/>
                <a:sym typeface="Lato" charset="0"/>
              </a:defRPr>
            </a:lvl4pPr>
            <a:lvl5pPr defTabSz="647700">
              <a:defRPr sz="2500" b="1">
                <a:solidFill>
                  <a:srgbClr val="FFFFFF"/>
                </a:solidFill>
                <a:latin typeface="Lato" charset="0"/>
                <a:ea typeface="MS PGothic" panose="020B0600070205080204" pitchFamily="34" charset="-128"/>
                <a:sym typeface="Lato" charset="0"/>
              </a:defRPr>
            </a:lvl5pPr>
            <a:lvl6pPr marL="13716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endParaRPr lang="zh-CN" altLang="en-US" sz="935" b="0" dirty="0">
              <a:solidFill>
                <a:schemeClr val="tx2"/>
              </a:solidFill>
              <a:latin typeface="微软雅黑" panose="020B0503020204020204" pitchFamily="34" charset="-122"/>
              <a:ea typeface="微软雅黑" panose="020B0503020204020204" pitchFamily="34" charset="-122"/>
            </a:endParaRPr>
          </a:p>
        </p:txBody>
      </p:sp>
      <p:sp>
        <p:nvSpPr>
          <p:cNvPr id="17" name="AutoShape 21"/>
          <p:cNvSpPr/>
          <p:nvPr/>
        </p:nvSpPr>
        <p:spPr bwMode="auto">
          <a:xfrm>
            <a:off x="959485" y="950595"/>
            <a:ext cx="10123170" cy="5264150"/>
          </a:xfrm>
          <a:custGeom>
            <a:avLst/>
            <a:gdLst>
              <a:gd name="T0" fmla="*/ 245161109 w 21600"/>
              <a:gd name="T1" fmla="*/ 21001302 h 21600"/>
              <a:gd name="T2" fmla="*/ 245161109 w 21600"/>
              <a:gd name="T3" fmla="*/ 21001302 h 21600"/>
              <a:gd name="T4" fmla="*/ 245161109 w 21600"/>
              <a:gd name="T5" fmla="*/ 21001302 h 21600"/>
              <a:gd name="T6" fmla="*/ 245161109 w 21600"/>
              <a:gd name="T7" fmla="*/ 210013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7700">
              <a:defRPr sz="2500" b="1">
                <a:solidFill>
                  <a:srgbClr val="FFFFFF"/>
                </a:solidFill>
                <a:latin typeface="Lato" charset="0"/>
                <a:ea typeface="MS PGothic" panose="020B0600070205080204" pitchFamily="34" charset="-128"/>
                <a:sym typeface="Lato" charset="0"/>
              </a:defRPr>
            </a:lvl1pPr>
            <a:lvl2pPr defTabSz="647700">
              <a:defRPr sz="2500" b="1">
                <a:solidFill>
                  <a:srgbClr val="FFFFFF"/>
                </a:solidFill>
                <a:latin typeface="Lato" charset="0"/>
                <a:ea typeface="MS PGothic" panose="020B0600070205080204" pitchFamily="34" charset="-128"/>
                <a:sym typeface="Lato" charset="0"/>
              </a:defRPr>
            </a:lvl2pPr>
            <a:lvl3pPr defTabSz="647700">
              <a:defRPr sz="2500" b="1">
                <a:solidFill>
                  <a:srgbClr val="FFFFFF"/>
                </a:solidFill>
                <a:latin typeface="Lato" charset="0"/>
                <a:ea typeface="MS PGothic" panose="020B0600070205080204" pitchFamily="34" charset="-128"/>
                <a:sym typeface="Lato" charset="0"/>
              </a:defRPr>
            </a:lvl3pPr>
            <a:lvl4pPr defTabSz="647700">
              <a:defRPr sz="2500" b="1">
                <a:solidFill>
                  <a:srgbClr val="FFFFFF"/>
                </a:solidFill>
                <a:latin typeface="Lato" charset="0"/>
                <a:ea typeface="MS PGothic" panose="020B0600070205080204" pitchFamily="34" charset="-128"/>
                <a:sym typeface="Lato" charset="0"/>
              </a:defRPr>
            </a:lvl4pPr>
            <a:lvl5pPr defTabSz="647700">
              <a:defRPr sz="2500" b="1">
                <a:solidFill>
                  <a:srgbClr val="FFFFFF"/>
                </a:solidFill>
                <a:latin typeface="Lato" charset="0"/>
                <a:ea typeface="MS PGothic" panose="020B0600070205080204" pitchFamily="34" charset="-128"/>
                <a:sym typeface="Lato" charset="0"/>
              </a:defRPr>
            </a:lvl5pPr>
            <a:lvl6pPr marL="13716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endParaRPr lang="zh-CN" altLang="en-US" sz="2000" b="0" dirty="0">
              <a:solidFill>
                <a:schemeClr val="tx2"/>
              </a:solidFill>
              <a:latin typeface="微软雅黑" panose="020B0503020204020204" pitchFamily="34" charset="-122"/>
              <a:ea typeface="微软雅黑" panose="020B0503020204020204" pitchFamily="34" charset="-122"/>
            </a:endParaRPr>
          </a:p>
          <a:p>
            <a:pPr algn="ctr">
              <a:lnSpc>
                <a:spcPct val="150000"/>
              </a:lnSpc>
            </a:pPr>
            <a:endParaRPr lang="zh-CN" altLang="en-US" sz="2000" b="0" dirty="0">
              <a:solidFill>
                <a:schemeClr val="tx2"/>
              </a:solidFill>
              <a:latin typeface="微软雅黑" panose="020B0503020204020204" pitchFamily="34" charset="-122"/>
              <a:ea typeface="微软雅黑" panose="020B0503020204020204" pitchFamily="34" charset="-122"/>
            </a:endParaRPr>
          </a:p>
        </p:txBody>
      </p:sp>
      <p:sp>
        <p:nvSpPr>
          <p:cNvPr id="23" name="AutoShape 27"/>
          <p:cNvSpPr/>
          <p:nvPr/>
        </p:nvSpPr>
        <p:spPr bwMode="auto">
          <a:xfrm>
            <a:off x="9968707" y="3867151"/>
            <a:ext cx="444500" cy="335756"/>
          </a:xfrm>
          <a:custGeom>
            <a:avLst/>
            <a:gdLst>
              <a:gd name="T0" fmla="*/ 18294468 w 21600"/>
              <a:gd name="T1" fmla="*/ 10438203 h 21600"/>
              <a:gd name="T2" fmla="*/ 18294468 w 21600"/>
              <a:gd name="T3" fmla="*/ 10438203 h 21600"/>
              <a:gd name="T4" fmla="*/ 18294468 w 21600"/>
              <a:gd name="T5" fmla="*/ 10438203 h 21600"/>
              <a:gd name="T6" fmla="*/ 18294468 w 21600"/>
              <a:gd name="T7" fmla="*/ 104382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84200">
              <a:defRPr sz="2500" b="1">
                <a:solidFill>
                  <a:srgbClr val="FFFFFF"/>
                </a:solidFill>
                <a:latin typeface="Lato" charset="0"/>
                <a:ea typeface="MS PGothic" panose="020B0600070205080204" pitchFamily="34" charset="-128"/>
                <a:sym typeface="Lato" charset="0"/>
              </a:defRPr>
            </a:lvl1pPr>
            <a:lvl2pPr marL="742950" indent="-285750" defTabSz="584200">
              <a:defRPr sz="2500" b="1">
                <a:solidFill>
                  <a:srgbClr val="FFFFFF"/>
                </a:solidFill>
                <a:latin typeface="Lato" charset="0"/>
                <a:ea typeface="MS PGothic" panose="020B0600070205080204" pitchFamily="34" charset="-128"/>
                <a:sym typeface="Lato" charset="0"/>
              </a:defRPr>
            </a:lvl2pPr>
            <a:lvl3pPr marL="1143000" indent="-228600" defTabSz="584200">
              <a:defRPr sz="2500" b="1">
                <a:solidFill>
                  <a:srgbClr val="FFFFFF"/>
                </a:solidFill>
                <a:latin typeface="Lato" charset="0"/>
                <a:ea typeface="MS PGothic" panose="020B0600070205080204" pitchFamily="34" charset="-128"/>
                <a:sym typeface="Lato" charset="0"/>
              </a:defRPr>
            </a:lvl3pPr>
            <a:lvl4pPr marL="1600200" indent="-228600" defTabSz="584200">
              <a:defRPr sz="2500" b="1">
                <a:solidFill>
                  <a:srgbClr val="FFFFFF"/>
                </a:solidFill>
                <a:latin typeface="Lato" charset="0"/>
                <a:ea typeface="MS PGothic" panose="020B0600070205080204" pitchFamily="34" charset="-128"/>
                <a:sym typeface="Lato" charset="0"/>
              </a:defRPr>
            </a:lvl4pPr>
            <a:lvl5pPr marL="2057400" indent="-228600" defTabSz="584200">
              <a:defRPr sz="2500" b="1">
                <a:solidFill>
                  <a:srgbClr val="FFFFFF"/>
                </a:solidFill>
                <a:latin typeface="Lato" charset="0"/>
                <a:ea typeface="MS PGothic" panose="020B0600070205080204" pitchFamily="34" charset="-128"/>
                <a:sym typeface="Lato" charset="0"/>
              </a:defRPr>
            </a:lvl5pPr>
            <a:lvl6pPr marL="25146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defTabSz="5842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b="0">
                <a:solidFill>
                  <a:schemeClr val="bg1"/>
                </a:solidFill>
                <a:latin typeface="微软雅黑" panose="020B0503020204020204" pitchFamily="34" charset="-122"/>
                <a:ea typeface="微软雅黑" panose="020B0503020204020204" pitchFamily="34" charset="-122"/>
                <a:sym typeface="FontAwesome" charset="0"/>
              </a:rPr>
              <a:t></a:t>
            </a:r>
            <a:endParaRPr lang="es-ES" altLang="zh-CN" sz="125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 y="0"/>
            <a:ext cx="960075" cy="833377"/>
            <a:chOff x="-1" y="0"/>
            <a:chExt cx="1087391" cy="943892"/>
          </a:xfrm>
        </p:grpSpPr>
        <p:sp>
          <p:nvSpPr>
            <p:cNvPr id="27" name="任意多边形 26"/>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28" name="任意多边形 27"/>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29" name="文本框 24"/>
          <p:cNvSpPr>
            <a:spLocks noChangeArrowheads="1"/>
          </p:cNvSpPr>
          <p:nvPr/>
        </p:nvSpPr>
        <p:spPr bwMode="auto">
          <a:xfrm>
            <a:off x="1212516" y="311150"/>
            <a:ext cx="269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2800" dirty="0">
                <a:solidFill>
                  <a:schemeClr val="tx2"/>
                </a:solidFill>
                <a:ea typeface="宋体" panose="02010600030101010101" pitchFamily="2" charset="-122"/>
                <a:cs typeface="+mn-ea"/>
                <a:sym typeface="+mn-lt"/>
              </a:rPr>
              <a:t>PRODUCT LIST</a:t>
            </a:r>
            <a:endParaRPr lang="en-US" altLang="zh-CN" sz="2800" dirty="0">
              <a:solidFill>
                <a:schemeClr val="tx2"/>
              </a:solidFill>
              <a:ea typeface="宋体" panose="02010600030101010101" pitchFamily="2" charset="-122"/>
              <a:cs typeface="+mn-ea"/>
              <a:sym typeface="+mn-lt"/>
            </a:endParaRPr>
          </a:p>
        </p:txBody>
      </p:sp>
      <p:graphicFrame>
        <p:nvGraphicFramePr>
          <p:cNvPr id="5" name="表格 4"/>
          <p:cNvGraphicFramePr/>
          <p:nvPr>
            <p:custDataLst>
              <p:tags r:id="rId1"/>
            </p:custDataLst>
          </p:nvPr>
        </p:nvGraphicFramePr>
        <p:xfrm>
          <a:off x="1131570" y="1229360"/>
          <a:ext cx="9951085" cy="4919980"/>
        </p:xfrm>
        <a:graphic>
          <a:graphicData uri="http://schemas.openxmlformats.org/drawingml/2006/table">
            <a:tbl>
              <a:tblPr/>
              <a:tblGrid>
                <a:gridCol w="1292225"/>
                <a:gridCol w="906780"/>
                <a:gridCol w="2675890"/>
                <a:gridCol w="5076190"/>
              </a:tblGrid>
              <a:tr h="450850">
                <a:tc>
                  <a:txBody>
                    <a:bodyPr/>
                    <a:p>
                      <a:pPr indent="0" algn="ctr">
                        <a:buNone/>
                      </a:pPr>
                      <a:r>
                        <a:rPr lang="en-US" sz="1200" b="1">
                          <a:ln>
                            <a:noFill/>
                          </a:ln>
                          <a:latin typeface="Arial" panose="020B0604020202020204" pitchFamily="34" charset="0"/>
                          <a:ea typeface="等线" panose="02010600030101010101" charset="-122"/>
                          <a:cs typeface="等线" panose="02010600030101010101" charset="-122"/>
                        </a:rPr>
                        <a:t>Product Code</a:t>
                      </a:r>
                      <a:endParaRPr lang="en-US" altLang="en-US" sz="1200" b="1">
                        <a:ln>
                          <a:noFill/>
                        </a:ln>
                        <a:latin typeface="Arial" panose="020B0604020202020204" pitchFamily="34" charset="0"/>
                        <a:ea typeface="等线" panose="02010600030101010101" charset="-122"/>
                        <a:cs typeface="等线" panose="02010600030101010101" charset="-122"/>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n>
                            <a:noFill/>
                          </a:ln>
                          <a:latin typeface="Arial" panose="020B0604020202020204" pitchFamily="34" charset="0"/>
                          <a:ea typeface="等线" panose="02010600030101010101" charset="-122"/>
                          <a:cs typeface="Arial" panose="020B0604020202020204" pitchFamily="34" charset="0"/>
                        </a:rPr>
                        <a:t>CAS No.</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200" b="1">
                          <a:ln>
                            <a:noFill/>
                          </a:ln>
                          <a:latin typeface="Arial" panose="020B0604020202020204" pitchFamily="34" charset="0"/>
                          <a:ea typeface="等线" panose="02010600030101010101" charset="-122"/>
                          <a:cs typeface="等线" panose="02010600030101010101" charset="-122"/>
                        </a:rPr>
                        <a:t>English Name</a:t>
                      </a:r>
                      <a:endParaRPr lang="en-US" altLang="en-US" sz="1200" b="1">
                        <a:ln>
                          <a:noFill/>
                        </a:ln>
                        <a:latin typeface="Arial" panose="020B0604020202020204" pitchFamily="34" charset="0"/>
                        <a:ea typeface="等线" panose="02010600030101010101" charset="-122"/>
                        <a:cs typeface="等线" panose="02010600030101010101" charset="-122"/>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n>
                            <a:noFill/>
                          </a:ln>
                          <a:latin typeface="Arial" panose="020B0604020202020204" pitchFamily="34" charset="0"/>
                          <a:ea typeface="等线" panose="02010600030101010101" charset="-122"/>
                          <a:cs typeface="等线" panose="02010600030101010101" charset="-122"/>
                        </a:rPr>
                        <a:t>Chemical Name</a:t>
                      </a:r>
                      <a:endParaRPr lang="en-US" altLang="en-US" sz="1200" b="1">
                        <a:ln>
                          <a:noFill/>
                        </a:ln>
                        <a:latin typeface="Arial" panose="020B0604020202020204" pitchFamily="34" charset="0"/>
                        <a:ea typeface="等线" panose="02010600030101010101" charset="-122"/>
                        <a:cs typeface="等线" panose="02010600030101010101" charset="-122"/>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1485">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硅烷偶联剂YH-69</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40372-72-3</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Silanecoupling agent YH-69</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Bis-[3-(triethoxysilyl)-propyl]-tetrasulfide</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7990">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硅烷偶联剂HRH-69</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40372-72-3</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Silane coupling agent HRH-69</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Bis-[3-(triethoxysilyl)-propyl]-tetrasulfide&amp;Carbon black N330 mixture</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8785">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硅烷偶联剂YH-75</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56706-10-6</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Silane coupling agent YH-75</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Bis-(γ-triethoxysilylpropyl)-disulfide</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7990">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硅烷偶联剂HRH-75</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56706-10-6</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Silane coupling agent HRH-75</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Bis-(γ-triethoxysilylpropyl)-disulfide&amp;Carbon black N330 mixture</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7990">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硅烷偶联剂KH-550</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919-30-2</a:t>
                      </a:r>
                      <a:endParaRPr lang="en-US" alt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Silane coupling agent KH550</a:t>
                      </a:r>
                      <a:endParaRPr lang="en-US" alt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Aminopropyltriethoxysilane </a:t>
                      </a:r>
                      <a:endParaRPr lang="en-US" alt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3550">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环保热裂解炭黑YH-7330/YH-7660</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1333-86-4</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Pyrolysis carbon blackYH-7330/YH-7660</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Pyrolysis carbon black</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2140">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炭黑N234/N330/N660</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1333-86-4</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Carbon black N234/N330/N660</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1">
                          <a:ln>
                            <a:noFill/>
                          </a:ln>
                          <a:latin typeface="Arial" panose="020B0604020202020204" pitchFamily="34" charset="0"/>
                          <a:ea typeface="等线" panose="02010600030101010101" charset="-122"/>
                          <a:cs typeface="Arial" panose="020B0604020202020204" pitchFamily="34" charset="0"/>
                        </a:rPr>
                        <a:t>Carbon black</a:t>
                      </a:r>
                      <a:endParaRPr lang="en-US" altLang="en-US" sz="1200" b="1">
                        <a:ln>
                          <a:noFill/>
                        </a:ln>
                        <a:latin typeface="Arial" panose="020B0604020202020204" pitchFamily="34" charset="0"/>
                        <a:ea typeface="等线" panose="02010600030101010101"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4490">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硅烷母胶粒Si-50</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N/A</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sym typeface="+mn-ea"/>
                        </a:rPr>
                        <a:t>Pre-dispersed Rubber Masterbatch (Silane) Si-50</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p>
                      <a:pPr algn="l">
                        <a:buClrTx/>
                        <a:buSzTx/>
                        <a:buFontTx/>
                        <a:buNone/>
                      </a:pP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sym typeface="+mn-ea"/>
                        </a:rPr>
                        <a:t>An exclusive pre-dispersed 50% Bis-[3-(triethoxysilyl)-propyl]-tetrasulfide in a 50% elastomeric and filler(elastomeric is EPDM).</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p>
                      <a:pPr algn="l">
                        <a:buClrTx/>
                        <a:buSzTx/>
                        <a:buFontTx/>
                        <a:buNone/>
                      </a:pP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2140">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硫磺母胶粒S-80</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N/A</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sym typeface="+mn-ea"/>
                        </a:rPr>
                        <a:t>Pre-dispersed Rubber Masterbatch (Sulfur) S-80</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p>
                      <a:pPr algn="l">
                        <a:buClrTx/>
                        <a:buSzTx/>
                        <a:buFontTx/>
                        <a:buNone/>
                      </a:pP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rPr>
                        <a:t>Sulfur 80% 20%EPDM</a:t>
                      </a:r>
                      <a:endParaRPr lang="en-US" sz="1200" b="1">
                        <a:ln>
                          <a:noFill/>
                        </a:ln>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marB="45719"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번호 개체 틀 1"/>
          <p:cNvSpPr txBox="1">
            <a:spLocks noGrp="1"/>
          </p:cNvSpPr>
          <p:nvPr/>
        </p:nvSpPr>
        <p:spPr>
          <a:xfrm>
            <a:off x="9829800" y="6362700"/>
            <a:ext cx="533400" cy="228600"/>
          </a:xfrm>
          <a:prstGeom prst="rect">
            <a:avLst/>
          </a:prstGeom>
          <a:noFill/>
          <a:ln w="9525">
            <a:noFill/>
            <a:miter/>
          </a:ln>
        </p:spPr>
        <p:txBody>
          <a:bodyPr anchor="ctr"/>
          <a:lstStyle/>
          <a:p>
            <a:pPr algn="r"/>
            <a:fld id="{9A0DB2DC-4C9A-4742-B13C-FB6460FD3503}" type="slidenum">
              <a:rPr lang="ko-KR" altLang="en-US" sz="1800" b="1" i="1" u="sng" noProof="1" dirty="0">
                <a:solidFill>
                  <a:srgbClr val="6600CC"/>
                </a:solidFill>
                <a:effectLst>
                  <a:outerShdw blurRad="38100" dist="38100" dir="2700000">
                    <a:srgbClr val="000000"/>
                  </a:outerShdw>
                </a:effectLst>
                <a:latin typeface="Arial" panose="020B0604020202020204" pitchFamily="34" charset="0"/>
                <a:ea typeface="가을체" pitchFamily="2" charset="-127"/>
                <a:cs typeface="+mn-cs"/>
              </a:rPr>
            </a:fld>
            <a:endParaRPr lang="ko-KR" altLang="en-US" sz="1800" b="1" i="1" u="sng" noProof="1">
              <a:solidFill>
                <a:srgbClr val="6600CC"/>
              </a:solidFill>
              <a:effectLst>
                <a:outerShdw blurRad="38100" dist="38100" dir="2700000">
                  <a:srgbClr val="000000"/>
                </a:outerShdw>
              </a:effectLst>
              <a:latin typeface="Arial" panose="020B0604020202020204" pitchFamily="34" charset="0"/>
              <a:ea typeface="가을체" pitchFamily="2" charset="-127"/>
            </a:endParaRPr>
          </a:p>
        </p:txBody>
      </p:sp>
      <p:sp>
        <p:nvSpPr>
          <p:cNvPr id="38915" name="Rectangle 3"/>
          <p:cNvSpPr/>
          <p:nvPr/>
        </p:nvSpPr>
        <p:spPr>
          <a:xfrm>
            <a:off x="2432050" y="366713"/>
            <a:ext cx="6400800" cy="645160"/>
          </a:xfrm>
          <a:prstGeom prst="rect">
            <a:avLst/>
          </a:prstGeom>
          <a:noFill/>
          <a:ln w="9525">
            <a:noFill/>
            <a:miter/>
          </a:ln>
        </p:spPr>
        <p:txBody>
          <a:bodyPr>
            <a:spAutoFit/>
          </a:bodyPr>
          <a:lstStyle/>
          <a:p>
            <a:pPr fontAlgn="base" latinLnBrk="1"/>
            <a:r>
              <a:rPr lang="ko-KR" altLang="en-US"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cs typeface="+mn-cs"/>
              </a:rPr>
              <a:t> </a:t>
            </a:r>
            <a:r>
              <a:rPr lang="en-US" altLang="zh-CN"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cs typeface="+mn-cs"/>
              </a:rPr>
              <a:t>Quality contral</a:t>
            </a:r>
            <a:endParaRPr lang="zh-CN" altLang="en-US"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endParaRPr>
          </a:p>
          <a:p>
            <a:pPr fontAlgn="base" latinLnBrk="1"/>
            <a:r>
              <a:rPr lang="en-US" altLang="x-none"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cs typeface="+mn-cs"/>
              </a:rPr>
              <a:t>  </a:t>
            </a:r>
            <a:endParaRPr lang="en-US" altLang="x-none"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endParaRPr>
          </a:p>
        </p:txBody>
      </p:sp>
      <p:sp>
        <p:nvSpPr>
          <p:cNvPr id="39939" name="Rectangle 4"/>
          <p:cNvSpPr/>
          <p:nvPr/>
        </p:nvSpPr>
        <p:spPr>
          <a:xfrm>
            <a:off x="2208213" y="836613"/>
            <a:ext cx="8459787" cy="71437"/>
          </a:xfrm>
          <a:prstGeom prst="rect">
            <a:avLst/>
          </a:prstGeom>
          <a:gradFill rotWithShape="1">
            <a:gsLst>
              <a:gs pos="0">
                <a:srgbClr val="6B5D2B"/>
              </a:gs>
              <a:gs pos="100000">
                <a:schemeClr val="folHlink"/>
              </a:gs>
            </a:gsLst>
            <a:lin ang="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39940" name="Rectangle 5"/>
          <p:cNvSpPr/>
          <p:nvPr/>
        </p:nvSpPr>
        <p:spPr>
          <a:xfrm>
            <a:off x="2208213" y="-3175"/>
            <a:ext cx="71437" cy="757238"/>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39941" name="Rectangle 6"/>
          <p:cNvSpPr/>
          <p:nvPr/>
        </p:nvSpPr>
        <p:spPr>
          <a:xfrm>
            <a:off x="2352675" y="0"/>
            <a:ext cx="71438" cy="1052513"/>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pic>
        <p:nvPicPr>
          <p:cNvPr id="39942" name="图片 12" descr="1111.jpg"/>
          <p:cNvPicPr>
            <a:picLocks noChangeAspect="1"/>
          </p:cNvPicPr>
          <p:nvPr/>
        </p:nvPicPr>
        <p:blipFill>
          <a:blip r:embed="rId1"/>
          <a:stretch>
            <a:fillRect/>
          </a:stretch>
        </p:blipFill>
        <p:spPr>
          <a:xfrm>
            <a:off x="2166938" y="2000250"/>
            <a:ext cx="2479675" cy="1857375"/>
          </a:xfrm>
          <a:prstGeom prst="rect">
            <a:avLst/>
          </a:prstGeom>
          <a:noFill/>
          <a:ln w="9525">
            <a:noFill/>
          </a:ln>
        </p:spPr>
      </p:pic>
      <p:pic>
        <p:nvPicPr>
          <p:cNvPr id="39943" name="图片 14" descr="2222.jpg"/>
          <p:cNvPicPr>
            <a:picLocks noChangeAspect="1"/>
          </p:cNvPicPr>
          <p:nvPr/>
        </p:nvPicPr>
        <p:blipFill>
          <a:blip r:embed="rId2"/>
          <a:stretch>
            <a:fillRect/>
          </a:stretch>
        </p:blipFill>
        <p:spPr>
          <a:xfrm>
            <a:off x="4725988" y="2000250"/>
            <a:ext cx="2584450" cy="1857375"/>
          </a:xfrm>
          <a:prstGeom prst="rect">
            <a:avLst/>
          </a:prstGeom>
          <a:noFill/>
          <a:ln w="9525">
            <a:noFill/>
          </a:ln>
        </p:spPr>
      </p:pic>
      <p:pic>
        <p:nvPicPr>
          <p:cNvPr id="39944" name="图片 16" descr="BET.jpg"/>
          <p:cNvPicPr>
            <a:picLocks noChangeAspect="1"/>
          </p:cNvPicPr>
          <p:nvPr/>
        </p:nvPicPr>
        <p:blipFill>
          <a:blip r:embed="rId3"/>
          <a:stretch>
            <a:fillRect/>
          </a:stretch>
        </p:blipFill>
        <p:spPr>
          <a:xfrm>
            <a:off x="7381875" y="2008188"/>
            <a:ext cx="2500313" cy="1849437"/>
          </a:xfrm>
          <a:prstGeom prst="rect">
            <a:avLst/>
          </a:prstGeom>
          <a:noFill/>
          <a:ln w="9525">
            <a:noFill/>
          </a:ln>
        </p:spPr>
      </p:pic>
      <p:pic>
        <p:nvPicPr>
          <p:cNvPr id="39945" name="图片 17" descr="化学分析室.jpg"/>
          <p:cNvPicPr>
            <a:picLocks noChangeAspect="1"/>
          </p:cNvPicPr>
          <p:nvPr/>
        </p:nvPicPr>
        <p:blipFill>
          <a:blip r:embed="rId4"/>
          <a:stretch>
            <a:fillRect/>
          </a:stretch>
        </p:blipFill>
        <p:spPr>
          <a:xfrm>
            <a:off x="4738688" y="3937000"/>
            <a:ext cx="2571750" cy="1768475"/>
          </a:xfrm>
          <a:prstGeom prst="rect">
            <a:avLst/>
          </a:prstGeom>
          <a:noFill/>
          <a:ln w="9525">
            <a:noFill/>
          </a:ln>
        </p:spPr>
      </p:pic>
      <p:pic>
        <p:nvPicPr>
          <p:cNvPr id="39946" name="图片 18" descr="粒径分析仪.png"/>
          <p:cNvPicPr>
            <a:picLocks noChangeAspect="1"/>
          </p:cNvPicPr>
          <p:nvPr/>
        </p:nvPicPr>
        <p:blipFill>
          <a:blip r:embed="rId5"/>
          <a:stretch>
            <a:fillRect/>
          </a:stretch>
        </p:blipFill>
        <p:spPr>
          <a:xfrm>
            <a:off x="7381875" y="3944938"/>
            <a:ext cx="2500313" cy="1758950"/>
          </a:xfrm>
          <a:prstGeom prst="rect">
            <a:avLst/>
          </a:prstGeom>
          <a:noFill/>
          <a:ln w="9525">
            <a:noFill/>
          </a:ln>
        </p:spPr>
      </p:pic>
      <p:pic>
        <p:nvPicPr>
          <p:cNvPr id="39947" name="图片 19" descr="无机实验室.jpg"/>
          <p:cNvPicPr>
            <a:picLocks noChangeAspect="1"/>
          </p:cNvPicPr>
          <p:nvPr/>
        </p:nvPicPr>
        <p:blipFill>
          <a:blip r:embed="rId6"/>
          <a:stretch>
            <a:fillRect/>
          </a:stretch>
        </p:blipFill>
        <p:spPr>
          <a:xfrm>
            <a:off x="2166938" y="3929063"/>
            <a:ext cx="2500312" cy="1785937"/>
          </a:xfrm>
          <a:prstGeom prst="rect">
            <a:avLst/>
          </a:prstGeom>
          <a:noFill/>
          <a:ln w="9525">
            <a:noFill/>
          </a:ln>
        </p:spPr>
      </p:pic>
      <p:sp>
        <p:nvSpPr>
          <p:cNvPr id="39948" name="矩形 16"/>
          <p:cNvSpPr/>
          <p:nvPr/>
        </p:nvSpPr>
        <p:spPr>
          <a:xfrm>
            <a:off x="2854325" y="4303713"/>
            <a:ext cx="1299845"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Analysis room</a:t>
            </a:r>
            <a:endParaRPr lang="en-US" altLang="zh-CN" sz="1400" dirty="0">
              <a:solidFill>
                <a:srgbClr val="FF0000"/>
              </a:solidFill>
              <a:latin typeface="Arial" panose="020B0604020202020204" pitchFamily="34" charset="0"/>
            </a:endParaRPr>
          </a:p>
        </p:txBody>
      </p:sp>
      <p:sp>
        <p:nvSpPr>
          <p:cNvPr id="39949" name="矩形 16"/>
          <p:cNvSpPr/>
          <p:nvPr/>
        </p:nvSpPr>
        <p:spPr>
          <a:xfrm>
            <a:off x="6738938" y="2000250"/>
            <a:ext cx="539115"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AAS</a:t>
            </a:r>
            <a:endParaRPr lang="en-US" altLang="zh-CN" sz="1400" dirty="0">
              <a:solidFill>
                <a:srgbClr val="FF0000"/>
              </a:solidFill>
              <a:latin typeface="Arial" panose="020B0604020202020204" pitchFamily="34" charset="0"/>
            </a:endParaRPr>
          </a:p>
        </p:txBody>
      </p:sp>
      <p:sp>
        <p:nvSpPr>
          <p:cNvPr id="39950" name="矩形 16"/>
          <p:cNvSpPr/>
          <p:nvPr/>
        </p:nvSpPr>
        <p:spPr>
          <a:xfrm>
            <a:off x="3810000" y="2000250"/>
            <a:ext cx="657225"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HPLC</a:t>
            </a:r>
            <a:endParaRPr lang="en-US" altLang="zh-CN" sz="1400" dirty="0">
              <a:solidFill>
                <a:srgbClr val="FF0000"/>
              </a:solidFill>
              <a:latin typeface="Arial" panose="020B0604020202020204" pitchFamily="34" charset="0"/>
            </a:endParaRPr>
          </a:p>
        </p:txBody>
      </p:sp>
      <p:sp>
        <p:nvSpPr>
          <p:cNvPr id="39951" name="矩形 16"/>
          <p:cNvSpPr/>
          <p:nvPr/>
        </p:nvSpPr>
        <p:spPr>
          <a:xfrm>
            <a:off x="4943475" y="3944938"/>
            <a:ext cx="2061845"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Inorganic analysis room</a:t>
            </a:r>
            <a:endParaRPr lang="en-US" altLang="zh-CN" sz="1400" dirty="0">
              <a:solidFill>
                <a:srgbClr val="FF0000"/>
              </a:solidFill>
              <a:latin typeface="Arial" panose="020B0604020202020204" pitchFamily="34" charset="0"/>
            </a:endParaRPr>
          </a:p>
        </p:txBody>
      </p:sp>
      <p:sp>
        <p:nvSpPr>
          <p:cNvPr id="39952" name="矩形 16"/>
          <p:cNvSpPr/>
          <p:nvPr/>
        </p:nvSpPr>
        <p:spPr>
          <a:xfrm>
            <a:off x="8616950" y="1928813"/>
            <a:ext cx="1370330"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BET</a:t>
            </a:r>
            <a:r>
              <a:rPr lang="zh-CN" altLang="en-US" sz="1400" dirty="0">
                <a:solidFill>
                  <a:srgbClr val="FF0000"/>
                </a:solidFill>
                <a:latin typeface="Arial" panose="020B0604020202020204" pitchFamily="34" charset="0"/>
                <a:ea typeface="DotumChe" panose="020B0609000101010101" pitchFamily="1" charset="-127"/>
              </a:rPr>
              <a:t> </a:t>
            </a:r>
            <a:r>
              <a:rPr lang="en-US" altLang="zh-CN" sz="1400" dirty="0">
                <a:solidFill>
                  <a:srgbClr val="FF0000"/>
                </a:solidFill>
                <a:latin typeface="Arial" panose="020B0604020202020204" pitchFamily="34" charset="0"/>
              </a:rPr>
              <a:t>apparatus</a:t>
            </a:r>
            <a:endParaRPr lang="en-US" altLang="zh-CN" sz="1400" dirty="0">
              <a:solidFill>
                <a:srgbClr val="FF0000"/>
              </a:solidFill>
              <a:latin typeface="Arial" panose="020B0604020202020204" pitchFamily="34" charset="0"/>
            </a:endParaRPr>
          </a:p>
        </p:txBody>
      </p:sp>
      <p:sp>
        <p:nvSpPr>
          <p:cNvPr id="39953" name="矩形 16"/>
          <p:cNvSpPr/>
          <p:nvPr/>
        </p:nvSpPr>
        <p:spPr>
          <a:xfrm>
            <a:off x="9264650" y="3944938"/>
            <a:ext cx="548640" cy="414020"/>
          </a:xfrm>
          <a:prstGeom prst="rect">
            <a:avLst/>
          </a:prstGeom>
          <a:noFill/>
          <a:ln w="9525">
            <a:noFill/>
          </a:ln>
        </p:spPr>
        <p:txBody>
          <a:bodyPr wrap="none" anchor="t">
            <a:spAutoFit/>
          </a:bodyPr>
          <a:lstStyle/>
          <a:p>
            <a:pPr eaLnBrk="0" hangingPunct="0">
              <a:lnSpc>
                <a:spcPct val="150000"/>
              </a:lnSpc>
            </a:pPr>
            <a:r>
              <a:rPr lang="en-US" altLang="zh-CN" sz="1400" dirty="0">
                <a:solidFill>
                  <a:srgbClr val="FF0000"/>
                </a:solidFill>
                <a:latin typeface="Arial" panose="020B0604020202020204" pitchFamily="34" charset="0"/>
              </a:rPr>
              <a:t>PDA</a:t>
            </a:r>
            <a:endParaRPr lang="en-US" altLang="zh-CN" sz="1400" dirty="0">
              <a:solidFill>
                <a:srgbClr val="FF0000"/>
              </a:solidFill>
              <a:latin typeface="Arial" panose="020B0604020202020204" pitchFamily="34" charset="0"/>
            </a:endParaRPr>
          </a:p>
        </p:txBody>
      </p:sp>
      <p:sp>
        <p:nvSpPr>
          <p:cNvPr id="39954" name="Rectangle 5"/>
          <p:cNvSpPr/>
          <p:nvPr/>
        </p:nvSpPr>
        <p:spPr>
          <a:xfrm>
            <a:off x="2043113" y="1038225"/>
            <a:ext cx="8374062" cy="368300"/>
          </a:xfrm>
          <a:prstGeom prst="rect">
            <a:avLst/>
          </a:prstGeom>
          <a:noFill/>
          <a:ln w="9525">
            <a:noFill/>
          </a:ln>
        </p:spPr>
        <p:txBody>
          <a:bodyPr anchor="t">
            <a:spAutoFit/>
          </a:bodyPr>
          <a:lstStyle/>
          <a:p>
            <a:pPr eaLnBrk="0" hangingPunct="0"/>
            <a:r>
              <a:rPr lang="en-US" altLang="zh-CN" b="1" dirty="0">
                <a:solidFill>
                  <a:srgbClr val="003399"/>
                </a:solidFill>
                <a:latin typeface="Arial" panose="020B0604020202020204" pitchFamily="34" charset="0"/>
                <a:ea typeface="宋体" panose="02010600030101010101" pitchFamily="2" charset="-122"/>
              </a:rPr>
              <a:t>Test equipment</a:t>
            </a:r>
            <a:endParaRPr lang="zh-CN" altLang="en-US" b="1" dirty="0">
              <a:solidFill>
                <a:srgbClr val="003399"/>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번호 개체 틀 1"/>
          <p:cNvSpPr txBox="1">
            <a:spLocks noGrp="1"/>
          </p:cNvSpPr>
          <p:nvPr/>
        </p:nvSpPr>
        <p:spPr>
          <a:xfrm>
            <a:off x="9829800" y="6362700"/>
            <a:ext cx="533400" cy="228600"/>
          </a:xfrm>
          <a:prstGeom prst="rect">
            <a:avLst/>
          </a:prstGeom>
          <a:noFill/>
          <a:ln w="9525">
            <a:noFill/>
            <a:miter/>
          </a:ln>
        </p:spPr>
        <p:txBody>
          <a:bodyPr anchor="ctr"/>
          <a:lstStyle/>
          <a:p>
            <a:pPr algn="r"/>
            <a:fld id="{9A0DB2DC-4C9A-4742-B13C-FB6460FD3503}" type="slidenum">
              <a:rPr lang="ko-KR" altLang="en-US" sz="1800" b="1" i="1" u="sng" noProof="1" dirty="0">
                <a:solidFill>
                  <a:srgbClr val="6600CC"/>
                </a:solidFill>
                <a:effectLst>
                  <a:outerShdw blurRad="38100" dist="38100" dir="2700000">
                    <a:srgbClr val="000000"/>
                  </a:outerShdw>
                </a:effectLst>
                <a:latin typeface="Arial" panose="020B0604020202020204" pitchFamily="34" charset="0"/>
                <a:ea typeface="가을체" pitchFamily="2" charset="-127"/>
                <a:cs typeface="+mn-cs"/>
              </a:rPr>
            </a:fld>
            <a:endParaRPr lang="ko-KR" altLang="en-US" sz="1800" b="1" i="1" u="sng" noProof="1">
              <a:solidFill>
                <a:srgbClr val="6600CC"/>
              </a:solidFill>
              <a:effectLst>
                <a:outerShdw blurRad="38100" dist="38100" dir="2700000">
                  <a:srgbClr val="000000"/>
                </a:outerShdw>
              </a:effectLst>
              <a:latin typeface="Arial" panose="020B0604020202020204" pitchFamily="34" charset="0"/>
              <a:ea typeface="가을체" pitchFamily="2" charset="-127"/>
            </a:endParaRPr>
          </a:p>
        </p:txBody>
      </p:sp>
      <p:sp>
        <p:nvSpPr>
          <p:cNvPr id="44035" name="Rectangle 3"/>
          <p:cNvSpPr/>
          <p:nvPr/>
        </p:nvSpPr>
        <p:spPr>
          <a:xfrm>
            <a:off x="2432050" y="366713"/>
            <a:ext cx="6400800" cy="368300"/>
          </a:xfrm>
          <a:prstGeom prst="rect">
            <a:avLst/>
          </a:prstGeom>
          <a:noFill/>
          <a:ln w="9525">
            <a:noFill/>
            <a:miter/>
          </a:ln>
        </p:spPr>
        <p:txBody>
          <a:bodyPr>
            <a:spAutoFit/>
          </a:bodyPr>
          <a:lstStyle/>
          <a:p>
            <a:pPr fontAlgn="base" latinLnBrk="1"/>
            <a:r>
              <a:rPr lang="zh-CN" altLang="en-US" b="1" strike="noStrike" noProof="1">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cs typeface="+mn-cs"/>
              </a:rPr>
              <a:t>合作客户</a:t>
            </a:r>
            <a:endParaRPr lang="zh-CN" altLang="en-US" b="1" strike="noStrike" noProof="1">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43011" name="Rectangle 4"/>
          <p:cNvSpPr/>
          <p:nvPr/>
        </p:nvSpPr>
        <p:spPr>
          <a:xfrm>
            <a:off x="2208213" y="836613"/>
            <a:ext cx="8459787" cy="71437"/>
          </a:xfrm>
          <a:prstGeom prst="rect">
            <a:avLst/>
          </a:prstGeom>
          <a:gradFill rotWithShape="1">
            <a:gsLst>
              <a:gs pos="0">
                <a:srgbClr val="6B5D2B"/>
              </a:gs>
              <a:gs pos="100000">
                <a:schemeClr val="folHlink"/>
              </a:gs>
            </a:gsLst>
            <a:lin ang="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3012" name="Rectangle 5"/>
          <p:cNvSpPr/>
          <p:nvPr/>
        </p:nvSpPr>
        <p:spPr>
          <a:xfrm>
            <a:off x="2208213" y="-3175"/>
            <a:ext cx="71437" cy="757238"/>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3013" name="Rectangle 6"/>
          <p:cNvSpPr/>
          <p:nvPr/>
        </p:nvSpPr>
        <p:spPr>
          <a:xfrm>
            <a:off x="2352675" y="0"/>
            <a:ext cx="71438" cy="1052513"/>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3015" name="Rectangle 7"/>
          <p:cNvSpPr/>
          <p:nvPr/>
        </p:nvSpPr>
        <p:spPr>
          <a:xfrm>
            <a:off x="6096000" y="1071880"/>
            <a:ext cx="4828540" cy="4283075"/>
          </a:xfrm>
          <a:prstGeom prst="rect">
            <a:avLst/>
          </a:prstGeom>
          <a:noFill/>
          <a:ln w="9525">
            <a:noFill/>
          </a:ln>
        </p:spPr>
        <p:txBody>
          <a:bodyPr wrap="square" anchor="t">
            <a:spAutoFit/>
          </a:bodyPr>
          <a:lstStyle/>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sz="2000" b="1" dirty="0">
                <a:solidFill>
                  <a:srgbClr val="060606"/>
                </a:solidFill>
                <a:latin typeface="Arial" panose="020B0604020202020204" pitchFamily="34" charset="0"/>
                <a:ea typeface="宋体" panose="02010600030101010101" pitchFamily="2" charset="-122"/>
              </a:rPr>
              <a:t>KUMHO TIRE CO.,INC</a:t>
            </a:r>
            <a:endParaRPr lang="zh-CN" altLang="en-US" sz="2000" b="1" dirty="0">
              <a:solidFill>
                <a:srgbClr val="060606"/>
              </a:solidFill>
              <a:latin typeface="Arial" panose="020B0604020202020204" pitchFamily="34" charset="0"/>
              <a:ea typeface="宋体" panose="02010600030101010101" pitchFamily="2" charset="-122"/>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zh-CN" altLang="en-US" sz="2000" b="1" dirty="0">
                <a:solidFill>
                  <a:srgbClr val="060606"/>
                </a:solidFill>
                <a:latin typeface="Arial" panose="020B0604020202020204" pitchFamily="34" charset="0"/>
                <a:ea typeface="宋体" panose="02010600030101010101" pitchFamily="2" charset="-122"/>
              </a:rPr>
              <a:t>D</a:t>
            </a:r>
            <a:r>
              <a:rPr lang="en-US" altLang="zh-CN" sz="2000" b="1" dirty="0">
                <a:solidFill>
                  <a:srgbClr val="060606"/>
                </a:solidFill>
                <a:latin typeface="Arial" panose="020B0604020202020204" pitchFamily="34" charset="0"/>
                <a:ea typeface="宋体" panose="02010600030101010101" pitchFamily="2" charset="-122"/>
              </a:rPr>
              <a:t>OUBLE STAR TIRE CO.,LTD</a:t>
            </a:r>
            <a:endParaRPr lang="zh-CN" altLang="en-US" sz="2000" b="1" dirty="0">
              <a:solidFill>
                <a:srgbClr val="060606"/>
              </a:solidFill>
              <a:latin typeface="Arial" panose="020B0604020202020204" pitchFamily="34" charset="0"/>
              <a:ea typeface="宋体" panose="02010600030101010101" pitchFamily="2" charset="-122"/>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sz="2000" b="1" dirty="0">
                <a:solidFill>
                  <a:srgbClr val="060606"/>
                </a:solidFill>
                <a:latin typeface="Arial" panose="020B0604020202020204" pitchFamily="34" charset="0"/>
                <a:ea typeface="宋体" panose="02010600030101010101" pitchFamily="2" charset="-122"/>
                <a:sym typeface="Arial" panose="020B0604020202020204" pitchFamily="34" charset="0"/>
              </a:rPr>
              <a:t>WUCHAN ZHONGDA CHEMICAL GROUP CO.,LTD</a:t>
            </a:r>
            <a:endParaRPr lang="en-US" altLang="zh-CN" sz="2000" b="1" dirty="0">
              <a:solidFill>
                <a:srgbClr val="060606"/>
              </a:solidFill>
              <a:latin typeface="Arial" panose="020B0604020202020204" pitchFamily="34" charset="0"/>
              <a:ea typeface="宋体" panose="02010600030101010101" pitchFamily="2" charset="-122"/>
              <a:sym typeface="Arial" panose="020B0604020202020204" pitchFamily="34" charset="0"/>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sz="2000" b="1" dirty="0">
                <a:solidFill>
                  <a:srgbClr val="060606"/>
                </a:solidFill>
                <a:latin typeface="Arial" panose="020B0604020202020204" pitchFamily="34" charset="0"/>
                <a:ea typeface="宋体" panose="02010600030101010101" pitchFamily="2" charset="-122"/>
              </a:rPr>
              <a:t>LINGLONG TIRE CO.,LTD</a:t>
            </a:r>
            <a:endParaRPr lang="en-US" altLang="zh-CN" sz="2000" b="1" dirty="0">
              <a:solidFill>
                <a:srgbClr val="060606"/>
              </a:solidFill>
              <a:latin typeface="Arial" panose="020B0604020202020204" pitchFamily="34" charset="0"/>
              <a:ea typeface="宋体" panose="02010600030101010101" pitchFamily="2" charset="-122"/>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sz="2000" b="1" dirty="0">
                <a:solidFill>
                  <a:srgbClr val="060606"/>
                </a:solidFill>
                <a:latin typeface="Arial" panose="020B0604020202020204" pitchFamily="34" charset="0"/>
                <a:ea typeface="宋体" panose="02010600030101010101" pitchFamily="2" charset="-122"/>
              </a:rPr>
              <a:t>AEOLUS TIRE CO.,LTD</a:t>
            </a:r>
            <a:endParaRPr lang="en-US" altLang="zh-CN" sz="2000" b="1" dirty="0">
              <a:solidFill>
                <a:srgbClr val="060606"/>
              </a:solidFill>
              <a:latin typeface="Arial" panose="020B0604020202020204" pitchFamily="34" charset="0"/>
              <a:ea typeface="宋体" panose="02010600030101010101" pitchFamily="2" charset="-122"/>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b="1" dirty="0">
                <a:solidFill>
                  <a:srgbClr val="060606"/>
                </a:solidFill>
                <a:latin typeface="Arial" panose="020B0604020202020204" pitchFamily="34" charset="0"/>
                <a:ea typeface="宋体" panose="02010600030101010101" pitchFamily="2" charset="-122"/>
              </a:rPr>
              <a:t>DOUBLE COIN GROUP</a:t>
            </a:r>
            <a:r>
              <a:rPr lang="zh-CN" altLang="en-US" b="1" dirty="0">
                <a:solidFill>
                  <a:srgbClr val="060606"/>
                </a:solidFill>
                <a:latin typeface="Arial" panose="020B0604020202020204" pitchFamily="34" charset="0"/>
                <a:ea typeface="宋体" panose="02010600030101010101" pitchFamily="2" charset="-122"/>
              </a:rPr>
              <a:t> </a:t>
            </a:r>
            <a:endParaRPr lang="zh-CN" altLang="en-US" b="1" dirty="0">
              <a:solidFill>
                <a:srgbClr val="060606"/>
              </a:solidFill>
              <a:latin typeface="Arial" panose="020B0604020202020204" pitchFamily="34" charset="0"/>
              <a:ea typeface="宋体" panose="02010600030101010101" pitchFamily="2" charset="-122"/>
            </a:endParaRPr>
          </a:p>
          <a:p>
            <a:pPr marL="441325" indent="-441325" defTabSz="914400" eaLnBrk="0"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sz="2000" b="1" dirty="0">
                <a:solidFill>
                  <a:srgbClr val="060606"/>
                </a:solidFill>
                <a:latin typeface="Arial" panose="020B0604020202020204" pitchFamily="34" charset="0"/>
                <a:ea typeface="宋体" panose="02010600030101010101" pitchFamily="2" charset="-122"/>
              </a:rPr>
              <a:t>GUIZHOU TIRE CO.,LTD</a:t>
            </a:r>
            <a:endParaRPr lang="en-US" altLang="zh-CN" sz="2000" b="1" dirty="0">
              <a:solidFill>
                <a:srgbClr val="060606"/>
              </a:solidFill>
              <a:latin typeface="Arial" panose="020B0604020202020204" pitchFamily="34" charset="0"/>
              <a:ea typeface="宋体" panose="02010600030101010101" pitchFamily="2" charset="-122"/>
            </a:endParaRPr>
          </a:p>
        </p:txBody>
      </p:sp>
      <p:pic>
        <p:nvPicPr>
          <p:cNvPr id="43018" name="图片 2" descr="QQ截图20170314081535"/>
          <p:cNvPicPr>
            <a:picLocks noChangeAspect="1"/>
          </p:cNvPicPr>
          <p:nvPr/>
        </p:nvPicPr>
        <p:blipFill>
          <a:blip r:embed="rId1"/>
          <a:stretch>
            <a:fillRect/>
          </a:stretch>
        </p:blipFill>
        <p:spPr>
          <a:xfrm>
            <a:off x="2423795" y="1052830"/>
            <a:ext cx="2849245" cy="791210"/>
          </a:xfrm>
          <a:prstGeom prst="rect">
            <a:avLst/>
          </a:prstGeom>
          <a:noFill/>
          <a:ln w="9525">
            <a:noFill/>
          </a:ln>
        </p:spPr>
      </p:pic>
      <p:pic>
        <p:nvPicPr>
          <p:cNvPr id="43019" name="图片 2" descr="双星"/>
          <p:cNvPicPr>
            <a:picLocks noChangeAspect="1"/>
          </p:cNvPicPr>
          <p:nvPr/>
        </p:nvPicPr>
        <p:blipFill>
          <a:blip r:embed="rId2"/>
          <a:stretch>
            <a:fillRect/>
          </a:stretch>
        </p:blipFill>
        <p:spPr>
          <a:xfrm>
            <a:off x="2501900" y="1863725"/>
            <a:ext cx="2771140" cy="687070"/>
          </a:xfrm>
          <a:prstGeom prst="rect">
            <a:avLst/>
          </a:prstGeom>
          <a:noFill/>
          <a:ln w="9525">
            <a:noFill/>
          </a:ln>
        </p:spPr>
      </p:pic>
      <p:pic>
        <p:nvPicPr>
          <p:cNvPr id="2" name="图片 1"/>
          <p:cNvPicPr>
            <a:picLocks noChangeAspect="1"/>
          </p:cNvPicPr>
          <p:nvPr/>
        </p:nvPicPr>
        <p:blipFill>
          <a:blip r:embed="rId3"/>
          <a:stretch>
            <a:fillRect/>
          </a:stretch>
        </p:blipFill>
        <p:spPr>
          <a:xfrm>
            <a:off x="2423795" y="2550795"/>
            <a:ext cx="2762250" cy="659130"/>
          </a:xfrm>
          <a:prstGeom prst="rect">
            <a:avLst/>
          </a:prstGeom>
        </p:spPr>
      </p:pic>
      <p:pic>
        <p:nvPicPr>
          <p:cNvPr id="3" name="图片 2"/>
          <p:cNvPicPr>
            <a:picLocks noChangeAspect="1"/>
          </p:cNvPicPr>
          <p:nvPr/>
        </p:nvPicPr>
        <p:blipFill>
          <a:blip r:embed="rId4"/>
          <a:stretch>
            <a:fillRect/>
          </a:stretch>
        </p:blipFill>
        <p:spPr>
          <a:xfrm>
            <a:off x="2473960" y="3209925"/>
            <a:ext cx="2762250" cy="645160"/>
          </a:xfrm>
          <a:prstGeom prst="rect">
            <a:avLst/>
          </a:prstGeom>
        </p:spPr>
      </p:pic>
      <p:pic>
        <p:nvPicPr>
          <p:cNvPr id="4" name="图片 3"/>
          <p:cNvPicPr>
            <a:picLocks noChangeAspect="1"/>
          </p:cNvPicPr>
          <p:nvPr/>
        </p:nvPicPr>
        <p:blipFill>
          <a:blip r:embed="rId5"/>
          <a:stretch>
            <a:fillRect/>
          </a:stretch>
        </p:blipFill>
        <p:spPr>
          <a:xfrm>
            <a:off x="2604135" y="3855085"/>
            <a:ext cx="2632075" cy="777240"/>
          </a:xfrm>
          <a:prstGeom prst="rect">
            <a:avLst/>
          </a:prstGeom>
        </p:spPr>
      </p:pic>
      <p:pic>
        <p:nvPicPr>
          <p:cNvPr id="7" name="图片 6"/>
          <p:cNvPicPr>
            <a:picLocks noChangeAspect="1"/>
          </p:cNvPicPr>
          <p:nvPr/>
        </p:nvPicPr>
        <p:blipFill>
          <a:blip r:embed="rId6"/>
          <a:stretch>
            <a:fillRect/>
          </a:stretch>
        </p:blipFill>
        <p:spPr>
          <a:xfrm>
            <a:off x="2604135" y="4632325"/>
            <a:ext cx="2698115" cy="495300"/>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flipH="1">
            <a:off x="251413" y="894"/>
            <a:ext cx="3037007" cy="2636225"/>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l="23129" t="18409" r="54287" b="7589"/>
          <a:stretch>
            <a:fillRect/>
          </a:stretch>
        </p:blipFill>
        <p:spPr>
          <a:xfrm>
            <a:off x="-1751" y="894"/>
            <a:ext cx="2753437" cy="2636225"/>
          </a:xfrm>
          <a:custGeom>
            <a:avLst/>
            <a:gdLst>
              <a:gd name="connsiteX0" fmla="*/ 0 w 2754155"/>
              <a:gd name="connsiteY0" fmla="*/ 0 h 2636912"/>
              <a:gd name="connsiteX1" fmla="*/ 2754155 w 2754155"/>
              <a:gd name="connsiteY1" fmla="*/ 0 h 2636912"/>
              <a:gd name="connsiteX2" fmla="*/ 0 w 2754155"/>
              <a:gd name="connsiteY2" fmla="*/ 2636912 h 2636912"/>
              <a:gd name="connsiteX3" fmla="*/ 0 w 2754155"/>
              <a:gd name="connsiteY3" fmla="*/ 0 h 2636912"/>
            </a:gdLst>
            <a:ahLst/>
            <a:cxnLst>
              <a:cxn ang="0">
                <a:pos x="connsiteX0" y="connsiteY0"/>
              </a:cxn>
              <a:cxn ang="0">
                <a:pos x="connsiteX1" y="connsiteY1"/>
              </a:cxn>
              <a:cxn ang="0">
                <a:pos x="connsiteX2" y="connsiteY2"/>
              </a:cxn>
              <a:cxn ang="0">
                <a:pos x="connsiteX3" y="connsiteY3"/>
              </a:cxn>
            </a:cxnLst>
            <a:rect l="l" t="t" r="r" b="b"/>
            <a:pathLst>
              <a:path w="2754155" h="2636912">
                <a:moveTo>
                  <a:pt x="0" y="0"/>
                </a:moveTo>
                <a:lnTo>
                  <a:pt x="2754155" y="0"/>
                </a:lnTo>
                <a:cubicBezTo>
                  <a:pt x="2754155" y="1456326"/>
                  <a:pt x="1521078" y="2636912"/>
                  <a:pt x="0" y="2636912"/>
                </a:cubicBezTo>
                <a:lnTo>
                  <a:pt x="0" y="0"/>
                </a:lnTo>
                <a:close/>
              </a:path>
            </a:pathLst>
          </a:custGeom>
        </p:spPr>
      </p:pic>
      <p:sp>
        <p:nvSpPr>
          <p:cNvPr id="8" name="任意多边形 7"/>
          <p:cNvSpPr/>
          <p:nvPr/>
        </p:nvSpPr>
        <p:spPr>
          <a:xfrm flipV="1">
            <a:off x="9047560" y="4502562"/>
            <a:ext cx="3144441" cy="23579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58440" t="3660" r="9178" b="139"/>
          <a:stretch>
            <a:fillRect/>
          </a:stretch>
        </p:blipFill>
        <p:spPr>
          <a:xfrm>
            <a:off x="9479495" y="4502562"/>
            <a:ext cx="2712504" cy="2354545"/>
          </a:xfrm>
          <a:custGeom>
            <a:avLst/>
            <a:gdLst>
              <a:gd name="connsiteX0" fmla="*/ 2713211 w 2713211"/>
              <a:gd name="connsiteY0" fmla="*/ 0 h 2355159"/>
              <a:gd name="connsiteX1" fmla="*/ 2713211 w 2713211"/>
              <a:gd name="connsiteY1" fmla="*/ 2355159 h 2355159"/>
              <a:gd name="connsiteX2" fmla="*/ 0 w 2713211"/>
              <a:gd name="connsiteY2" fmla="*/ 2355159 h 2355159"/>
              <a:gd name="connsiteX3" fmla="*/ 2713211 w 2713211"/>
              <a:gd name="connsiteY3" fmla="*/ 0 h 2355159"/>
            </a:gdLst>
            <a:ahLst/>
            <a:cxnLst>
              <a:cxn ang="0">
                <a:pos x="connsiteX0" y="connsiteY0"/>
              </a:cxn>
              <a:cxn ang="0">
                <a:pos x="connsiteX1" y="connsiteY1"/>
              </a:cxn>
              <a:cxn ang="0">
                <a:pos x="connsiteX2" y="connsiteY2"/>
              </a:cxn>
              <a:cxn ang="0">
                <a:pos x="connsiteX3" y="connsiteY3"/>
              </a:cxn>
            </a:cxnLst>
            <a:rect l="l" t="t" r="r" b="b"/>
            <a:pathLst>
              <a:path w="2713211" h="2355159">
                <a:moveTo>
                  <a:pt x="2713211" y="0"/>
                </a:moveTo>
                <a:lnTo>
                  <a:pt x="2713211" y="2355159"/>
                </a:lnTo>
                <a:lnTo>
                  <a:pt x="0" y="2355159"/>
                </a:lnTo>
                <a:cubicBezTo>
                  <a:pt x="0" y="1054441"/>
                  <a:pt x="1214746" y="0"/>
                  <a:pt x="2713211" y="0"/>
                </a:cubicBezTo>
                <a:close/>
              </a:path>
            </a:pathLst>
          </a:custGeom>
        </p:spPr>
      </p:pic>
      <p:sp>
        <p:nvSpPr>
          <p:cNvPr id="7" name="文本框 23"/>
          <p:cNvSpPr>
            <a:spLocks noChangeArrowheads="1"/>
          </p:cNvSpPr>
          <p:nvPr/>
        </p:nvSpPr>
        <p:spPr bwMode="auto">
          <a:xfrm>
            <a:off x="4358161" y="1514555"/>
            <a:ext cx="1999265" cy="18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1465" b="1" dirty="0">
                <a:solidFill>
                  <a:schemeClr val="accent1">
                    <a:lumMod val="75000"/>
                  </a:schemeClr>
                </a:solidFill>
                <a:cs typeface="+mn-ea"/>
                <a:sym typeface="+mn-lt"/>
              </a:rPr>
              <a:t>03</a:t>
            </a:r>
            <a:endParaRPr lang="zh-CN" altLang="en-US" sz="11465" b="1" dirty="0">
              <a:solidFill>
                <a:schemeClr val="accent1">
                  <a:lumMod val="75000"/>
                </a:schemeClr>
              </a:solidFill>
              <a:cs typeface="+mn-ea"/>
              <a:sym typeface="+mn-lt"/>
            </a:endParaRPr>
          </a:p>
        </p:txBody>
      </p:sp>
      <p:sp>
        <p:nvSpPr>
          <p:cNvPr id="9" name="文本框 24"/>
          <p:cNvSpPr>
            <a:spLocks noChangeArrowheads="1"/>
          </p:cNvSpPr>
          <p:nvPr/>
        </p:nvSpPr>
        <p:spPr bwMode="auto">
          <a:xfrm>
            <a:off x="3782096" y="3376746"/>
            <a:ext cx="60553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4400" dirty="0">
                <a:solidFill>
                  <a:schemeClr val="tx2"/>
                </a:solidFill>
                <a:ea typeface="宋体" panose="02010600030101010101" pitchFamily="2" charset="-122"/>
                <a:cs typeface="+mn-ea"/>
                <a:sym typeface="+mn-lt"/>
              </a:rPr>
              <a:t>ENTERPRISE CULTURE</a:t>
            </a:r>
            <a:endParaRPr lang="en-US" altLang="zh-CN" sz="4400" dirty="0">
              <a:solidFill>
                <a:schemeClr val="tx2"/>
              </a:solidFill>
              <a:ea typeface="宋体"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828" y="4460764"/>
            <a:ext cx="3145613" cy="981159"/>
            <a:chOff x="4663083" y="1185351"/>
            <a:chExt cx="2359210" cy="735870"/>
          </a:xfrm>
        </p:grpSpPr>
        <p:sp>
          <p:nvSpPr>
            <p:cNvPr id="6" name="TextBox 6"/>
            <p:cNvSpPr txBox="1"/>
            <p:nvPr/>
          </p:nvSpPr>
          <p:spPr>
            <a:xfrm>
              <a:off x="4694992" y="1185351"/>
              <a:ext cx="412909" cy="369094"/>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01</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4663083" y="1687804"/>
              <a:ext cx="2227976"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文本框 44"/>
            <p:cNvSpPr txBox="1"/>
            <p:nvPr/>
          </p:nvSpPr>
          <p:spPr>
            <a:xfrm>
              <a:off x="5107654" y="1229705"/>
              <a:ext cx="1914639" cy="691516"/>
            </a:xfrm>
            <a:prstGeom prst="rect">
              <a:avLst/>
            </a:prstGeom>
            <a:noFill/>
          </p:spPr>
          <p:txBody>
            <a:bodyPr wrap="square" lIns="91440" tIns="45720" rIns="91440" bIns="45720" rtlCol="0">
              <a:spAutoFit/>
            </a:bodyPr>
            <a:lstStyle/>
            <a:p>
              <a:pPr marL="441325" indent="-441325" defTabSz="0" eaLnBrk="0" fontAlgn="base" hangingPunct="0">
                <a:lnSpc>
                  <a:spcPct val="150000"/>
                </a:lnSpc>
                <a:spcBef>
                  <a:spcPct val="30000"/>
                </a:spcBef>
                <a:buClr>
                  <a:srgbClr val="FF0000"/>
                </a:buClr>
                <a:buSzPct val="90000"/>
                <a:buFont typeface="Wingdings" panose="05000000000000000000" pitchFamily="2" charset="2"/>
                <a:buChar char=""/>
                <a:tabLst>
                  <a:tab pos="808355" algn="l"/>
                </a:tabLst>
              </a:pPr>
              <a:r>
                <a:rPr b="1" dirty="0">
                  <a:solidFill>
                    <a:srgbClr val="060606"/>
                  </a:solidFill>
                  <a:latin typeface="Arial" panose="020B0604020202020204" pitchFamily="34" charset="0"/>
                  <a:ea typeface="宋体" panose="02010600030101010101" pitchFamily="2" charset="-122"/>
                  <a:sym typeface="+mn-ea"/>
                </a:rPr>
                <a:t>PROCESS OPTIMIZATION</a:t>
              </a:r>
              <a:endParaRPr b="1" dirty="0">
                <a:solidFill>
                  <a:srgbClr val="060606"/>
                </a:solidFill>
                <a:latin typeface="Arial" panose="020B0604020202020204" pitchFamily="34" charset="0"/>
                <a:ea typeface="宋体" panose="02010600030101010101" pitchFamily="2" charset="-122"/>
                <a:sym typeface="+mn-ea"/>
              </a:endParaRPr>
            </a:p>
          </p:txBody>
        </p:sp>
      </p:grpSp>
      <p:grpSp>
        <p:nvGrpSpPr>
          <p:cNvPr id="8" name="组合 7"/>
          <p:cNvGrpSpPr/>
          <p:nvPr/>
        </p:nvGrpSpPr>
        <p:grpSpPr>
          <a:xfrm>
            <a:off x="1056689" y="2495363"/>
            <a:ext cx="3105151" cy="1419861"/>
            <a:chOff x="4663083" y="1109690"/>
            <a:chExt cx="2328863" cy="1064896"/>
          </a:xfrm>
        </p:grpSpPr>
        <p:sp>
          <p:nvSpPr>
            <p:cNvPr id="12" name="TextBox 6"/>
            <p:cNvSpPr txBox="1"/>
            <p:nvPr/>
          </p:nvSpPr>
          <p:spPr>
            <a:xfrm>
              <a:off x="4694992" y="1185351"/>
              <a:ext cx="413385" cy="369094"/>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02</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文本框 44"/>
            <p:cNvSpPr txBox="1"/>
            <p:nvPr/>
          </p:nvSpPr>
          <p:spPr>
            <a:xfrm>
              <a:off x="5041702" y="1109690"/>
              <a:ext cx="1950244" cy="1064896"/>
            </a:xfrm>
            <a:prstGeom prst="rect">
              <a:avLst/>
            </a:prstGeom>
            <a:noFill/>
          </p:spPr>
          <p:txBody>
            <a:bodyPr wrap="square" lIns="91440" tIns="45720" rIns="91440" bIns="45720" rtlCol="0">
              <a:spAutoFit/>
            </a:bodyPr>
            <a:lstStyle/>
            <a:p>
              <a:pPr>
                <a:lnSpc>
                  <a:spcPct val="120000"/>
                </a:lnSpc>
              </a:pPr>
              <a:r>
                <a:rPr lang="zh-CN" altLang="en-US" b="1" dirty="0">
                  <a:solidFill>
                    <a:srgbClr val="060606"/>
                  </a:solidFill>
                  <a:latin typeface="Arial" panose="020B0604020202020204" pitchFamily="34" charset="0"/>
                  <a:ea typeface="宋体" panose="02010600030101010101" pitchFamily="2" charset="-122"/>
                  <a:sym typeface="+mn-ea"/>
                </a:rPr>
                <a:t>EFFICIENCY</a:t>
              </a:r>
              <a:endParaRPr lang="zh-CN" altLang="en-US" b="1" dirty="0">
                <a:solidFill>
                  <a:srgbClr val="060606"/>
                </a:solidFill>
                <a:latin typeface="Arial" panose="020B0604020202020204" pitchFamily="34" charset="0"/>
                <a:ea typeface="宋体" panose="02010600030101010101" pitchFamily="2" charset="-122"/>
                <a:sym typeface="+mn-ea"/>
              </a:endParaRPr>
            </a:p>
            <a:p>
              <a:pPr>
                <a:lnSpc>
                  <a:spcPct val="120000"/>
                </a:lnSpc>
              </a:pPr>
              <a:r>
                <a:rPr lang="zh-CN" altLang="en-US" b="1" dirty="0">
                  <a:solidFill>
                    <a:srgbClr val="060606"/>
                  </a:solidFill>
                  <a:latin typeface="Arial" panose="020B0604020202020204" pitchFamily="34" charset="0"/>
                  <a:ea typeface="宋体" panose="02010600030101010101" pitchFamily="2" charset="-122"/>
                  <a:sym typeface="+mn-ea"/>
                </a:rPr>
                <a:t>SAFTTY</a:t>
              </a:r>
              <a:endParaRPr lang="zh-CN" altLang="en-US" b="1" dirty="0">
                <a:solidFill>
                  <a:srgbClr val="060606"/>
                </a:solidFill>
                <a:latin typeface="Arial" panose="020B0604020202020204" pitchFamily="34" charset="0"/>
                <a:ea typeface="宋体" panose="02010600030101010101" pitchFamily="2" charset="-122"/>
                <a:sym typeface="+mn-ea"/>
              </a:endParaRPr>
            </a:p>
            <a:p>
              <a:pPr>
                <a:lnSpc>
                  <a:spcPct val="120000"/>
                </a:lnSpc>
              </a:pPr>
              <a:r>
                <a:rPr lang="zh-CN" altLang="en-US" b="1" dirty="0">
                  <a:solidFill>
                    <a:srgbClr val="060606"/>
                  </a:solidFill>
                  <a:latin typeface="Arial" panose="020B0604020202020204" pitchFamily="34" charset="0"/>
                  <a:ea typeface="宋体" panose="02010600030101010101" pitchFamily="2" charset="-122"/>
                  <a:sym typeface="+mn-ea"/>
                </a:rPr>
                <a:t>ENVIRONMENTAL PROTECTION</a:t>
              </a:r>
              <a:endParaRPr lang="zh-CN" altLang="en-US" b="1" dirty="0">
                <a:solidFill>
                  <a:srgbClr val="060606"/>
                </a:solidFill>
                <a:latin typeface="Arial" panose="020B0604020202020204" pitchFamily="34" charset="0"/>
                <a:ea typeface="宋体" panose="02010600030101010101" pitchFamily="2" charset="-122"/>
                <a:sym typeface="+mn-ea"/>
              </a:endParaRPr>
            </a:p>
          </p:txBody>
        </p:sp>
      </p:grpSp>
      <p:grpSp>
        <p:nvGrpSpPr>
          <p:cNvPr id="14" name="组合 13"/>
          <p:cNvGrpSpPr/>
          <p:nvPr/>
        </p:nvGrpSpPr>
        <p:grpSpPr>
          <a:xfrm>
            <a:off x="2003980" y="1334532"/>
            <a:ext cx="3222625" cy="981074"/>
            <a:chOff x="4502111" y="1185351"/>
            <a:chExt cx="2416969" cy="735806"/>
          </a:xfrm>
        </p:grpSpPr>
        <p:sp>
          <p:nvSpPr>
            <p:cNvPr id="18" name="TextBox 6"/>
            <p:cNvSpPr txBox="1"/>
            <p:nvPr/>
          </p:nvSpPr>
          <p:spPr>
            <a:xfrm>
              <a:off x="4502111" y="1185351"/>
              <a:ext cx="683419" cy="369094"/>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03</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文本框 44"/>
            <p:cNvSpPr txBox="1"/>
            <p:nvPr/>
          </p:nvSpPr>
          <p:spPr>
            <a:xfrm>
              <a:off x="4819294" y="1229642"/>
              <a:ext cx="2099786" cy="691515"/>
            </a:xfrm>
            <a:prstGeom prst="rect">
              <a:avLst/>
            </a:prstGeom>
            <a:noFill/>
          </p:spPr>
          <p:txBody>
            <a:bodyPr wrap="square" lIns="91440" tIns="45720" rIns="91440" bIns="45720" rtlCol="0">
              <a:spAutoFit/>
            </a:bodyPr>
            <a:lstStyle/>
            <a:p>
              <a:pPr marL="441325" indent="-441325" defTabSz="0" eaLnBrk="0" fontAlgn="base" hangingPunct="0">
                <a:lnSpc>
                  <a:spcPct val="150000"/>
                </a:lnSpc>
                <a:spcBef>
                  <a:spcPct val="30000"/>
                </a:spcBef>
                <a:buClr>
                  <a:srgbClr val="FF0000"/>
                </a:buClr>
                <a:buSzPct val="90000"/>
                <a:buFont typeface="Wingdings" panose="05000000000000000000" pitchFamily="2" charset="2"/>
                <a:buChar char=""/>
                <a:tabLst>
                  <a:tab pos="808355" algn="l"/>
                </a:tabLst>
              </a:pPr>
              <a:r>
                <a:rPr lang="en-US" altLang="zh-CN" b="1" dirty="0">
                  <a:solidFill>
                    <a:srgbClr val="060606"/>
                  </a:solidFill>
                  <a:latin typeface="Arial" panose="020B0604020202020204" pitchFamily="34" charset="0"/>
                  <a:ea typeface="宋体" panose="02010600030101010101" pitchFamily="2" charset="-122"/>
                  <a:cs typeface="Leelawadee" panose="020B0502040204020203" pitchFamily="34" charset="-34"/>
                  <a:sym typeface="+mn-ea"/>
                </a:rPr>
                <a:t>PROCUTION&amp;SCALE EXPANSION</a:t>
              </a:r>
              <a:endParaRPr lang="en-US" altLang="zh-CN" b="1" dirty="0">
                <a:solidFill>
                  <a:srgbClr val="060606"/>
                </a:solidFill>
                <a:latin typeface="Arial" panose="020B0604020202020204" pitchFamily="34" charset="0"/>
                <a:ea typeface="宋体" panose="02010600030101010101" pitchFamily="2" charset="-122"/>
                <a:cs typeface="Leelawadee" panose="020B0502040204020203" pitchFamily="34" charset="-34"/>
                <a:sym typeface="+mn-ea"/>
              </a:endParaRPr>
            </a:p>
          </p:txBody>
        </p:sp>
      </p:grpSp>
      <p:grpSp>
        <p:nvGrpSpPr>
          <p:cNvPr id="20" name="组合 19"/>
          <p:cNvGrpSpPr/>
          <p:nvPr/>
        </p:nvGrpSpPr>
        <p:grpSpPr>
          <a:xfrm>
            <a:off x="7252970" y="1334747"/>
            <a:ext cx="4427854" cy="981076"/>
            <a:chOff x="4663083" y="1185320"/>
            <a:chExt cx="2473056" cy="735931"/>
          </a:xfrm>
        </p:grpSpPr>
        <p:sp>
          <p:nvSpPr>
            <p:cNvPr id="24" name="TextBox 6"/>
            <p:cNvSpPr txBox="1"/>
            <p:nvPr/>
          </p:nvSpPr>
          <p:spPr>
            <a:xfrm>
              <a:off x="4694992" y="1185320"/>
              <a:ext cx="412909" cy="369156"/>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04</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文本框 44"/>
            <p:cNvSpPr txBox="1"/>
            <p:nvPr/>
          </p:nvSpPr>
          <p:spPr>
            <a:xfrm>
              <a:off x="4968801" y="1229619"/>
              <a:ext cx="2167338" cy="691632"/>
            </a:xfrm>
            <a:prstGeom prst="rect">
              <a:avLst/>
            </a:prstGeom>
            <a:noFill/>
          </p:spPr>
          <p:txBody>
            <a:bodyPr wrap="square" lIns="91440" tIns="45720" rIns="91440" bIns="45720" rtlCol="0">
              <a:spAutoFit/>
            </a:bodyPr>
            <a:lstStyle/>
            <a:p>
              <a:pPr marL="441325" indent="-441325" defTabSz="0" eaLnBrk="0" fontAlgn="base" hangingPunct="0">
                <a:lnSpc>
                  <a:spcPct val="150000"/>
                </a:lnSpc>
                <a:spcBef>
                  <a:spcPct val="30000"/>
                </a:spcBef>
                <a:buClr>
                  <a:srgbClr val="FF0000"/>
                </a:buClr>
                <a:buSzPct val="90000"/>
                <a:buFont typeface="Wingdings" panose="05000000000000000000" pitchFamily="2" charset="2"/>
                <a:buChar char=""/>
                <a:tabLst>
                  <a:tab pos="808355" algn="l"/>
                </a:tabLst>
              </a:pPr>
              <a:r>
                <a:rPr lang="zh-CN" altLang="en-US" b="1" dirty="0">
                  <a:solidFill>
                    <a:srgbClr val="060606"/>
                  </a:solidFill>
                  <a:latin typeface="Arial" panose="020B0604020202020204" pitchFamily="34" charset="0"/>
                  <a:ea typeface="宋体" panose="02010600030101010101" pitchFamily="2" charset="-122"/>
                  <a:sym typeface="+mn-ea"/>
                </a:rPr>
                <a:t>ENHANCE UNDERSTANDING OF SILANE APPLICATIONS</a:t>
              </a:r>
              <a:endParaRPr lang="zh-CN" altLang="en-US" b="1" dirty="0">
                <a:solidFill>
                  <a:srgbClr val="060606"/>
                </a:solidFill>
                <a:latin typeface="Arial" panose="020B0604020202020204" pitchFamily="34" charset="0"/>
                <a:ea typeface="宋体" panose="02010600030101010101" pitchFamily="2" charset="-122"/>
                <a:sym typeface="+mn-ea"/>
              </a:endParaRPr>
            </a:p>
          </p:txBody>
        </p:sp>
      </p:grpSp>
      <p:grpSp>
        <p:nvGrpSpPr>
          <p:cNvPr id="26" name="组合 25"/>
          <p:cNvGrpSpPr/>
          <p:nvPr/>
        </p:nvGrpSpPr>
        <p:grpSpPr>
          <a:xfrm>
            <a:off x="8286435" y="2596769"/>
            <a:ext cx="3394075" cy="755651"/>
            <a:chOff x="4607838" y="1158204"/>
            <a:chExt cx="2545556" cy="566738"/>
          </a:xfrm>
        </p:grpSpPr>
        <p:sp>
          <p:nvSpPr>
            <p:cNvPr id="30" name="TextBox 6"/>
            <p:cNvSpPr txBox="1"/>
            <p:nvPr/>
          </p:nvSpPr>
          <p:spPr>
            <a:xfrm>
              <a:off x="4607838" y="1178683"/>
              <a:ext cx="394335" cy="369094"/>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05</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文本框 44"/>
            <p:cNvSpPr txBox="1"/>
            <p:nvPr/>
          </p:nvSpPr>
          <p:spPr>
            <a:xfrm>
              <a:off x="5007888" y="1158204"/>
              <a:ext cx="2145506" cy="566738"/>
            </a:xfrm>
            <a:prstGeom prst="rect">
              <a:avLst/>
            </a:prstGeom>
            <a:noFill/>
          </p:spPr>
          <p:txBody>
            <a:bodyPr wrap="square" lIns="91440" tIns="45720" rIns="91440" bIns="45720" rtlCol="0">
              <a:spAutoFit/>
            </a:bodyPr>
            <a:lstStyle/>
            <a:p>
              <a:pPr>
                <a:lnSpc>
                  <a:spcPct val="120000"/>
                </a:lnSpc>
              </a:pPr>
              <a:r>
                <a:rPr lang="en-US" altLang="zh-CN" b="1" dirty="0">
                  <a:solidFill>
                    <a:srgbClr val="060606"/>
                  </a:solidFill>
                  <a:latin typeface="Arial" panose="020B0604020202020204" pitchFamily="34" charset="0"/>
                  <a:ea typeface="宋体" panose="02010600030101010101" pitchFamily="2" charset="-122"/>
                  <a:sym typeface="+mn-ea"/>
                </a:rPr>
                <a:t>ENTERPRISE IMAGE PROMOTION</a:t>
              </a:r>
              <a:endParaRPr lang="en-US" altLang="zh-CN" b="1" dirty="0">
                <a:solidFill>
                  <a:srgbClr val="060606"/>
                </a:solidFill>
                <a:latin typeface="Arial" panose="020B0604020202020204" pitchFamily="34" charset="0"/>
                <a:ea typeface="宋体" panose="02010600030101010101" pitchFamily="2" charset="-122"/>
                <a:cs typeface="Leelawadee" panose="020B0502040204020203" pitchFamily="34" charset="-34"/>
                <a:sym typeface="+mn-ea"/>
              </a:endParaRPr>
            </a:p>
          </p:txBody>
        </p:sp>
      </p:grpSp>
      <p:grpSp>
        <p:nvGrpSpPr>
          <p:cNvPr id="32" name="组合 31"/>
          <p:cNvGrpSpPr/>
          <p:nvPr/>
        </p:nvGrpSpPr>
        <p:grpSpPr>
          <a:xfrm>
            <a:off x="8286750" y="4010025"/>
            <a:ext cx="3469006" cy="1087755"/>
            <a:chOff x="4663083" y="1186269"/>
            <a:chExt cx="2091810" cy="812462"/>
          </a:xfrm>
        </p:grpSpPr>
        <p:sp>
          <p:nvSpPr>
            <p:cNvPr id="36" name="TextBox 6"/>
            <p:cNvSpPr txBox="1"/>
            <p:nvPr/>
          </p:nvSpPr>
          <p:spPr>
            <a:xfrm>
              <a:off x="4694923" y="1265791"/>
              <a:ext cx="336319" cy="367576"/>
            </a:xfrm>
            <a:prstGeom prst="rect">
              <a:avLst/>
            </a:prstGeom>
            <a:noFill/>
          </p:spPr>
          <p:txBody>
            <a:bodyPr vert="horz" wrap="square" lIns="0" tIns="0" rIns="0" bIns="0" rtlCol="0" anchor="ctr">
              <a:spAutoFit/>
            </a:bodyPr>
            <a:lstStyle/>
            <a:p>
              <a:pPr algn="l"/>
              <a:r>
                <a:rPr lang="en-US" altLang="zh-CN" sz="3200" dirty="0">
                  <a:solidFill>
                    <a:schemeClr val="tx2"/>
                  </a:solidFill>
                  <a:latin typeface="微软雅黑" panose="020B0503020204020204" pitchFamily="34" charset="-122"/>
                  <a:ea typeface="微软雅黑" panose="020B0503020204020204" pitchFamily="34" charset="-122"/>
                </a:rPr>
                <a:t>06</a:t>
              </a:r>
              <a:endParaRPr lang="zh-CN" altLang="en-US" sz="3200" dirty="0">
                <a:solidFill>
                  <a:schemeClr val="tx2"/>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文本框 44"/>
            <p:cNvSpPr txBox="1"/>
            <p:nvPr/>
          </p:nvSpPr>
          <p:spPr>
            <a:xfrm>
              <a:off x="4984723" y="1186269"/>
              <a:ext cx="1770170" cy="812462"/>
            </a:xfrm>
            <a:prstGeom prst="rect">
              <a:avLst/>
            </a:prstGeom>
            <a:noFill/>
          </p:spPr>
          <p:txBody>
            <a:bodyPr wrap="square" lIns="91440" tIns="45720" rIns="91440" bIns="45720" rtlCol="0">
              <a:spAutoFit/>
            </a:bodyPr>
            <a:lstStyle/>
            <a:p>
              <a:pPr>
                <a:lnSpc>
                  <a:spcPct val="120000"/>
                </a:lnSpc>
              </a:pPr>
              <a:r>
                <a:rPr lang="zh-CN" altLang="en-US" b="1" dirty="0">
                  <a:solidFill>
                    <a:srgbClr val="060606"/>
                  </a:solidFill>
                  <a:latin typeface="Arial" panose="020B0604020202020204" pitchFamily="34" charset="0"/>
                  <a:ea typeface="宋体" panose="02010600030101010101" pitchFamily="2" charset="-122"/>
                  <a:sym typeface="+mn-ea"/>
                </a:rPr>
                <a:t>BECOMING THE MOST PROFESSIONAL SILANE MANUFACTURER</a:t>
              </a:r>
              <a:endParaRPr lang="zh-CN" altLang="en-US" b="1" dirty="0">
                <a:solidFill>
                  <a:srgbClr val="060606"/>
                </a:solidFill>
                <a:latin typeface="Arial" panose="020B0604020202020204" pitchFamily="34" charset="0"/>
                <a:ea typeface="宋体" panose="02010600030101010101" pitchFamily="2" charset="-122"/>
                <a:sym typeface="+mn-ea"/>
              </a:endParaRPr>
            </a:p>
          </p:txBody>
        </p:sp>
      </p:grpSp>
      <p:grpSp>
        <p:nvGrpSpPr>
          <p:cNvPr id="38" name="Group 97"/>
          <p:cNvGrpSpPr/>
          <p:nvPr/>
        </p:nvGrpSpPr>
        <p:grpSpPr bwMode="auto">
          <a:xfrm>
            <a:off x="3503347" y="1910245"/>
            <a:ext cx="4978903" cy="4687107"/>
            <a:chOff x="12765924" y="3578459"/>
            <a:chExt cx="9438091" cy="8888824"/>
          </a:xfrm>
        </p:grpSpPr>
        <p:sp>
          <p:nvSpPr>
            <p:cNvPr id="39" name="Block Arc 37"/>
            <p:cNvSpPr/>
            <p:nvPr/>
          </p:nvSpPr>
          <p:spPr>
            <a:xfrm>
              <a:off x="13077734" y="3659516"/>
              <a:ext cx="8806228" cy="8807767"/>
            </a:xfrm>
            <a:prstGeom prst="blockArc">
              <a:avLst>
                <a:gd name="adj1" fmla="val 8826967"/>
                <a:gd name="adj2" fmla="val 1986563"/>
                <a:gd name="adj3" fmla="val 19223"/>
              </a:avLst>
            </a:prstGeom>
            <a:solidFill>
              <a:schemeClr val="accent1"/>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0" name="Block Arc 38"/>
            <p:cNvSpPr/>
            <p:nvPr/>
          </p:nvSpPr>
          <p:spPr>
            <a:xfrm>
              <a:off x="13077734" y="3659516"/>
              <a:ext cx="8806228" cy="8807767"/>
            </a:xfrm>
            <a:prstGeom prst="blockArc">
              <a:avLst>
                <a:gd name="adj1" fmla="val 11218752"/>
                <a:gd name="adj2" fmla="val 1986563"/>
                <a:gd name="adj3" fmla="val 19223"/>
              </a:avLst>
            </a:prstGeom>
            <a:solidFill>
              <a:schemeClr val="accent2"/>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1" name="Block Arc 39"/>
            <p:cNvSpPr/>
            <p:nvPr/>
          </p:nvSpPr>
          <p:spPr>
            <a:xfrm>
              <a:off x="13077734" y="3659516"/>
              <a:ext cx="8806228" cy="8807767"/>
            </a:xfrm>
            <a:prstGeom prst="blockArc">
              <a:avLst>
                <a:gd name="adj1" fmla="val 13722802"/>
                <a:gd name="adj2" fmla="val 1986563"/>
                <a:gd name="adj3" fmla="val 19223"/>
              </a:avLst>
            </a:prstGeom>
            <a:solidFill>
              <a:schemeClr val="accent3"/>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2" name="Block Arc 40"/>
            <p:cNvSpPr/>
            <p:nvPr/>
          </p:nvSpPr>
          <p:spPr>
            <a:xfrm>
              <a:off x="13077734" y="3659516"/>
              <a:ext cx="8806228" cy="8807767"/>
            </a:xfrm>
            <a:prstGeom prst="blockArc">
              <a:avLst>
                <a:gd name="adj1" fmla="val 16218384"/>
                <a:gd name="adj2" fmla="val 1986563"/>
                <a:gd name="adj3" fmla="val 19223"/>
              </a:avLst>
            </a:prstGeom>
            <a:solidFill>
              <a:schemeClr val="accent4"/>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3" name="Block Arc 41"/>
            <p:cNvSpPr/>
            <p:nvPr/>
          </p:nvSpPr>
          <p:spPr>
            <a:xfrm>
              <a:off x="13077734" y="3659516"/>
              <a:ext cx="8806228" cy="8807767"/>
            </a:xfrm>
            <a:prstGeom prst="blockArc">
              <a:avLst>
                <a:gd name="adj1" fmla="val 18745087"/>
                <a:gd name="adj2" fmla="val 1986563"/>
                <a:gd name="adj3" fmla="val 19223"/>
              </a:avLst>
            </a:prstGeom>
            <a:solidFill>
              <a:schemeClr val="accent5"/>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4" name="Block Arc 42"/>
            <p:cNvSpPr/>
            <p:nvPr/>
          </p:nvSpPr>
          <p:spPr>
            <a:xfrm>
              <a:off x="13077734" y="3659516"/>
              <a:ext cx="8806228" cy="8807767"/>
            </a:xfrm>
            <a:prstGeom prst="blockArc">
              <a:avLst>
                <a:gd name="adj1" fmla="val 21150995"/>
                <a:gd name="adj2" fmla="val 1986563"/>
                <a:gd name="adj3" fmla="val 19223"/>
              </a:avLst>
            </a:prstGeom>
            <a:solidFill>
              <a:schemeClr val="accent6"/>
            </a:solidFill>
            <a:ln w="12700" cap="flat" cmpd="sng" algn="ctr">
              <a:noFill/>
              <a:prstDash val="solid"/>
              <a:miter lim="800000"/>
            </a:ln>
            <a:effectLst/>
          </p:spPr>
          <p:txBody>
            <a:bodyPr anchor="ctr"/>
            <a:lstStyle/>
            <a:p>
              <a:pPr algn="ctr" defTabSz="914400">
                <a:defRPr/>
              </a:pPr>
              <a:endParaRPr lang="en-US" sz="2400" kern="0" dirty="0">
                <a:solidFill>
                  <a:schemeClr val="tx2"/>
                </a:solidFill>
                <a:latin typeface="微软雅黑" panose="020B0503020204020204" pitchFamily="34" charset="-122"/>
                <a:ea typeface="微软雅黑" panose="020B0503020204020204" pitchFamily="34" charset="-122"/>
              </a:endParaRPr>
            </a:p>
          </p:txBody>
        </p:sp>
        <p:sp>
          <p:nvSpPr>
            <p:cNvPr id="45" name="Isosceles Triangle 43"/>
            <p:cNvSpPr/>
            <p:nvPr/>
          </p:nvSpPr>
          <p:spPr>
            <a:xfrm rot="6387854">
              <a:off x="21847529" y="9012760"/>
              <a:ext cx="383304" cy="329667"/>
            </a:xfrm>
            <a:prstGeom prst="triangle">
              <a:avLst/>
            </a:prstGeom>
            <a:solidFill>
              <a:schemeClr val="accent6"/>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46" name="Isosceles Triangle 44"/>
            <p:cNvSpPr/>
            <p:nvPr/>
          </p:nvSpPr>
          <p:spPr>
            <a:xfrm rot="15212146" flipH="1">
              <a:off x="12739105" y="9012760"/>
              <a:ext cx="383304" cy="329667"/>
            </a:xfrm>
            <a:prstGeom prst="triangle">
              <a:avLst/>
            </a:prstGeom>
            <a:solidFill>
              <a:schemeClr val="accent1"/>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47" name="Isosceles Triangle 45"/>
            <p:cNvSpPr/>
            <p:nvPr/>
          </p:nvSpPr>
          <p:spPr>
            <a:xfrm rot="3806845">
              <a:off x="21462918" y="5723758"/>
              <a:ext cx="383304" cy="329667"/>
            </a:xfrm>
            <a:prstGeom prst="triangle">
              <a:avLst/>
            </a:prstGeom>
            <a:solidFill>
              <a:schemeClr val="accent5"/>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48" name="Isosceles Triangle 46"/>
            <p:cNvSpPr/>
            <p:nvPr/>
          </p:nvSpPr>
          <p:spPr>
            <a:xfrm rot="17793155" flipH="1">
              <a:off x="13177288" y="5723758"/>
              <a:ext cx="383304" cy="329667"/>
            </a:xfrm>
            <a:prstGeom prst="triangle">
              <a:avLst/>
            </a:prstGeom>
            <a:solidFill>
              <a:schemeClr val="accent2"/>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49" name="Isosceles Triangle 47"/>
            <p:cNvSpPr/>
            <p:nvPr/>
          </p:nvSpPr>
          <p:spPr>
            <a:xfrm rot="1344356">
              <a:off x="19160090" y="3578459"/>
              <a:ext cx="383237" cy="331098"/>
            </a:xfrm>
            <a:prstGeom prst="triangle">
              <a:avLst/>
            </a:prstGeom>
            <a:solidFill>
              <a:schemeClr val="accent4"/>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50" name="Isosceles Triangle 48"/>
            <p:cNvSpPr/>
            <p:nvPr/>
          </p:nvSpPr>
          <p:spPr>
            <a:xfrm rot="20255644" flipH="1">
              <a:off x="15521390" y="3578459"/>
              <a:ext cx="383238" cy="331098"/>
            </a:xfrm>
            <a:prstGeom prst="triangle">
              <a:avLst/>
            </a:prstGeom>
            <a:solidFill>
              <a:schemeClr val="accent3"/>
            </a:solidFill>
            <a:ln w="12700" cap="flat" cmpd="sng" algn="ctr">
              <a:noFill/>
              <a:prstDash val="solid"/>
              <a:miter lim="800000"/>
            </a:ln>
            <a:effectLst/>
          </p:spPr>
          <p:txBody>
            <a:bodyPr anchor="ctr"/>
            <a:lstStyle/>
            <a:p>
              <a:pPr algn="ctr" defTabSz="1219200">
                <a:defRPr/>
              </a:pPr>
              <a:endParaRPr lang="zh-CN" altLang="zh-CN" sz="2400" kern="0">
                <a:solidFill>
                  <a:schemeClr val="tx2"/>
                </a:solidFill>
                <a:latin typeface="微软雅黑" panose="020B0503020204020204" pitchFamily="34" charset="-122"/>
                <a:ea typeface="微软雅黑" panose="020B0503020204020204" pitchFamily="34" charset="-122"/>
              </a:endParaRPr>
            </a:p>
          </p:txBody>
        </p:sp>
        <p:sp>
          <p:nvSpPr>
            <p:cNvPr id="51" name="Freeform 8"/>
            <p:cNvSpPr>
              <a:spLocks noEditPoints="1"/>
            </p:cNvSpPr>
            <p:nvPr/>
          </p:nvSpPr>
          <p:spPr bwMode="auto">
            <a:xfrm>
              <a:off x="13666661" y="8303869"/>
              <a:ext cx="736212" cy="844841"/>
            </a:xfrm>
            <a:custGeom>
              <a:avLst/>
              <a:gdLst>
                <a:gd name="T0" fmla="*/ 2147483647 w 192"/>
                <a:gd name="T1" fmla="*/ 516147929 h 220"/>
                <a:gd name="T2" fmla="*/ 2147483647 w 192"/>
                <a:gd name="T3" fmla="*/ 132724521 h 220"/>
                <a:gd name="T4" fmla="*/ 2147483647 w 192"/>
                <a:gd name="T5" fmla="*/ 0 h 220"/>
                <a:gd name="T6" fmla="*/ 499899451 w 192"/>
                <a:gd name="T7" fmla="*/ 0 h 220"/>
                <a:gd name="T8" fmla="*/ 308760411 w 192"/>
                <a:gd name="T9" fmla="*/ 132724521 h 220"/>
                <a:gd name="T10" fmla="*/ 191139041 w 192"/>
                <a:gd name="T11" fmla="*/ 516147929 h 220"/>
                <a:gd name="T12" fmla="*/ 0 w 192"/>
                <a:gd name="T13" fmla="*/ 707857712 h 220"/>
                <a:gd name="T14" fmla="*/ 0 w 192"/>
                <a:gd name="T15" fmla="*/ 1017545701 h 220"/>
                <a:gd name="T16" fmla="*/ 191139041 w 192"/>
                <a:gd name="T17" fmla="*/ 1209255485 h 220"/>
                <a:gd name="T18" fmla="*/ 308760411 w 192"/>
                <a:gd name="T19" fmla="*/ 1209255485 h 220"/>
                <a:gd name="T20" fmla="*/ 294059177 w 192"/>
                <a:gd name="T21" fmla="*/ 1238751956 h 220"/>
                <a:gd name="T22" fmla="*/ 499899451 w 192"/>
                <a:gd name="T23" fmla="*/ 2147483647 h 220"/>
                <a:gd name="T24" fmla="*/ 705739725 w 192"/>
                <a:gd name="T25" fmla="*/ 2147483647 h 220"/>
                <a:gd name="T26" fmla="*/ 2117219176 w 192"/>
                <a:gd name="T27" fmla="*/ 2147483647 h 220"/>
                <a:gd name="T28" fmla="*/ 2147483647 w 192"/>
                <a:gd name="T29" fmla="*/ 2147483647 h 220"/>
                <a:gd name="T30" fmla="*/ 2147483647 w 192"/>
                <a:gd name="T31" fmla="*/ 1238751956 h 220"/>
                <a:gd name="T32" fmla="*/ 2147483647 w 192"/>
                <a:gd name="T33" fmla="*/ 1209255485 h 220"/>
                <a:gd name="T34" fmla="*/ 2147483647 w 192"/>
                <a:gd name="T35" fmla="*/ 1209255485 h 220"/>
                <a:gd name="T36" fmla="*/ 2147483647 w 192"/>
                <a:gd name="T37" fmla="*/ 1017545701 h 220"/>
                <a:gd name="T38" fmla="*/ 2147483647 w 192"/>
                <a:gd name="T39" fmla="*/ 707857712 h 220"/>
                <a:gd name="T40" fmla="*/ 2147483647 w 192"/>
                <a:gd name="T41" fmla="*/ 516147929 h 220"/>
                <a:gd name="T42" fmla="*/ 499899451 w 192"/>
                <a:gd name="T43" fmla="*/ 206459939 h 220"/>
                <a:gd name="T44" fmla="*/ 2147483647 w 192"/>
                <a:gd name="T45" fmla="*/ 206459939 h 220"/>
                <a:gd name="T46" fmla="*/ 2147483647 w 192"/>
                <a:gd name="T47" fmla="*/ 501397773 h 220"/>
                <a:gd name="T48" fmla="*/ 396979314 w 192"/>
                <a:gd name="T49" fmla="*/ 501397773 h 220"/>
                <a:gd name="T50" fmla="*/ 499899451 w 192"/>
                <a:gd name="T51" fmla="*/ 206459939 h 220"/>
                <a:gd name="T52" fmla="*/ 705739725 w 192"/>
                <a:gd name="T53" fmla="*/ 2147483647 h 220"/>
                <a:gd name="T54" fmla="*/ 676333424 w 192"/>
                <a:gd name="T55" fmla="*/ 2147483647 h 220"/>
                <a:gd name="T56" fmla="*/ 2146625477 w 192"/>
                <a:gd name="T57" fmla="*/ 2147483647 h 220"/>
                <a:gd name="T58" fmla="*/ 2117219176 w 192"/>
                <a:gd name="T59" fmla="*/ 2147483647 h 220"/>
                <a:gd name="T60" fmla="*/ 705739725 w 192"/>
                <a:gd name="T61" fmla="*/ 2147483647 h 220"/>
                <a:gd name="T62" fmla="*/ 2147483647 w 192"/>
                <a:gd name="T63" fmla="*/ 2147483647 h 220"/>
                <a:gd name="T64" fmla="*/ 661632191 w 192"/>
                <a:gd name="T65" fmla="*/ 2147483647 h 220"/>
                <a:gd name="T66" fmla="*/ 544006986 w 192"/>
                <a:gd name="T67" fmla="*/ 1622175364 h 220"/>
                <a:gd name="T68" fmla="*/ 2147483647 w 192"/>
                <a:gd name="T69" fmla="*/ 1622175364 h 220"/>
                <a:gd name="T70" fmla="*/ 2147483647 w 192"/>
                <a:gd name="T71" fmla="*/ 2147483647 h 220"/>
                <a:gd name="T72" fmla="*/ 2147483647 w 192"/>
                <a:gd name="T73" fmla="*/ 1518943474 h 220"/>
                <a:gd name="T74" fmla="*/ 529305753 w 192"/>
                <a:gd name="T75" fmla="*/ 1518943474 h 220"/>
                <a:gd name="T76" fmla="*/ 499899451 w 192"/>
                <a:gd name="T77" fmla="*/ 1209255485 h 220"/>
                <a:gd name="T78" fmla="*/ 2147483647 w 192"/>
                <a:gd name="T79" fmla="*/ 1209255485 h 220"/>
                <a:gd name="T80" fmla="*/ 2147483647 w 192"/>
                <a:gd name="T81" fmla="*/ 1518943474 h 220"/>
                <a:gd name="T82" fmla="*/ 2147483647 w 192"/>
                <a:gd name="T83" fmla="*/ 1017545701 h 220"/>
                <a:gd name="T84" fmla="*/ 191139041 w 192"/>
                <a:gd name="T85" fmla="*/ 1017545701 h 220"/>
                <a:gd name="T86" fmla="*/ 191139041 w 192"/>
                <a:gd name="T87" fmla="*/ 707857712 h 220"/>
                <a:gd name="T88" fmla="*/ 2147483647 w 192"/>
                <a:gd name="T89" fmla="*/ 707857712 h 220"/>
                <a:gd name="T90" fmla="*/ 2147483647 w 192"/>
                <a:gd name="T91" fmla="*/ 101754570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243791" tIns="121896" rIns="243791" bIns="121896"/>
            <a:lstStyle/>
            <a:p>
              <a:pPr defTabSz="1219200">
                <a:defRPr/>
              </a:pPr>
              <a:endParaRPr lang="zh-CN" altLang="en-US" sz="2400" kern="0">
                <a:solidFill>
                  <a:schemeClr val="tx2"/>
                </a:solidFill>
                <a:latin typeface="微软雅黑" panose="020B0503020204020204" pitchFamily="34" charset="-122"/>
                <a:ea typeface="微软雅黑" panose="020B0503020204020204" pitchFamily="34" charset="-122"/>
              </a:endParaRPr>
            </a:p>
          </p:txBody>
        </p:sp>
        <p:grpSp>
          <p:nvGrpSpPr>
            <p:cNvPr id="52" name="Group 66"/>
            <p:cNvGrpSpPr/>
            <p:nvPr/>
          </p:nvGrpSpPr>
          <p:grpSpPr>
            <a:xfrm>
              <a:off x="14015352" y="5922567"/>
              <a:ext cx="645884" cy="936774"/>
              <a:chOff x="-990600" y="3375025"/>
              <a:chExt cx="571500" cy="828675"/>
            </a:xfrm>
            <a:solidFill>
              <a:srgbClr val="FFFFFF"/>
            </a:solidFill>
          </p:grpSpPr>
          <p:sp>
            <p:nvSpPr>
              <p:cNvPr id="63"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sp>
            <p:nvSpPr>
              <p:cNvPr id="64"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sp>
            <p:nvSpPr>
              <p:cNvPr id="65"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grpSp>
        <p:grpSp>
          <p:nvGrpSpPr>
            <p:cNvPr id="53" name="Group 70"/>
            <p:cNvGrpSpPr/>
            <p:nvPr/>
          </p:nvGrpSpPr>
          <p:grpSpPr>
            <a:xfrm>
              <a:off x="20359644" y="6024200"/>
              <a:ext cx="550847" cy="800628"/>
              <a:chOff x="-1587" y="-1587"/>
              <a:chExt cx="4211637" cy="6119812"/>
            </a:xfrm>
            <a:solidFill>
              <a:srgbClr val="FFFFFF"/>
            </a:solidFill>
          </p:grpSpPr>
          <p:sp>
            <p:nvSpPr>
              <p:cNvPr id="61"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sp>
            <p:nvSpPr>
              <p:cNvPr id="6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grpSp>
        <p:grpSp>
          <p:nvGrpSpPr>
            <p:cNvPr id="54" name="Group 73"/>
            <p:cNvGrpSpPr/>
            <p:nvPr/>
          </p:nvGrpSpPr>
          <p:grpSpPr>
            <a:xfrm>
              <a:off x="20603261" y="8314456"/>
              <a:ext cx="749927" cy="749824"/>
              <a:chOff x="0" y="1588"/>
              <a:chExt cx="4016375" cy="4014787"/>
            </a:xfrm>
            <a:solidFill>
              <a:srgbClr val="FFFFFF"/>
            </a:solidFill>
          </p:grpSpPr>
          <p:sp>
            <p:nvSpPr>
              <p:cNvPr id="59"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sp>
            <p:nvSpPr>
              <p:cNvPr id="60"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grpSp>
        <p:grpSp>
          <p:nvGrpSpPr>
            <p:cNvPr id="55" name="Group 76"/>
            <p:cNvGrpSpPr/>
            <p:nvPr/>
          </p:nvGrpSpPr>
          <p:grpSpPr>
            <a:xfrm>
              <a:off x="15757556" y="4413122"/>
              <a:ext cx="873610" cy="753752"/>
              <a:chOff x="-122237" y="-128588"/>
              <a:chExt cx="4632324" cy="3995738"/>
            </a:xfrm>
            <a:solidFill>
              <a:srgbClr val="FFFFFF"/>
            </a:solidFill>
          </p:grpSpPr>
          <p:sp>
            <p:nvSpPr>
              <p:cNvPr id="57"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sp>
            <p:nvSpPr>
              <p:cNvPr id="58"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id-ID" sz="2400" kern="0" dirty="0">
                  <a:solidFill>
                    <a:schemeClr val="tx2"/>
                  </a:solidFill>
                  <a:latin typeface="微软雅黑" panose="020B0503020204020204" pitchFamily="34" charset="-122"/>
                  <a:ea typeface="微软雅黑" panose="020B0503020204020204" pitchFamily="34" charset="-122"/>
                </a:endParaRPr>
              </a:p>
            </p:txBody>
          </p:sp>
        </p:grpSp>
        <p:sp>
          <p:nvSpPr>
            <p:cNvPr id="56" name="Freeform 44"/>
            <p:cNvSpPr>
              <a:spLocks noEditPoints="1"/>
            </p:cNvSpPr>
            <p:nvPr/>
          </p:nvSpPr>
          <p:spPr bwMode="auto">
            <a:xfrm>
              <a:off x="18435214" y="4541253"/>
              <a:ext cx="826579" cy="620562"/>
            </a:xfrm>
            <a:custGeom>
              <a:avLst/>
              <a:gdLst>
                <a:gd name="T0" fmla="*/ 500239139 w 1124"/>
                <a:gd name="T1" fmla="*/ 11379915 h 843"/>
                <a:gd name="T2" fmla="*/ 134658838 w 1124"/>
                <a:gd name="T3" fmla="*/ 0 h 843"/>
                <a:gd name="T4" fmla="*/ 11356637 w 1124"/>
                <a:gd name="T5" fmla="*/ 107837186 h 843"/>
                <a:gd name="T6" fmla="*/ 9734365 w 1124"/>
                <a:gd name="T7" fmla="*/ 159859127 h 843"/>
                <a:gd name="T8" fmla="*/ 303929568 w 1124"/>
                <a:gd name="T9" fmla="*/ 456817551 h 843"/>
                <a:gd name="T10" fmla="*/ 598124036 w 1124"/>
                <a:gd name="T11" fmla="*/ 159859127 h 843"/>
                <a:gd name="T12" fmla="*/ 596501765 w 1124"/>
                <a:gd name="T13" fmla="*/ 107837186 h 843"/>
                <a:gd name="T14" fmla="*/ 261746830 w 1124"/>
                <a:gd name="T15" fmla="*/ 133305993 h 843"/>
                <a:gd name="T16" fmla="*/ 346111571 w 1124"/>
                <a:gd name="T17" fmla="*/ 133305993 h 843"/>
                <a:gd name="T18" fmla="*/ 370447852 w 1124"/>
                <a:gd name="T19" fmla="*/ 42268149 h 843"/>
                <a:gd name="T20" fmla="*/ 360713487 w 1124"/>
                <a:gd name="T21" fmla="*/ 120842487 h 843"/>
                <a:gd name="T22" fmla="*/ 247144915 w 1124"/>
                <a:gd name="T23" fmla="*/ 120842487 h 843"/>
                <a:gd name="T24" fmla="*/ 237410550 w 1124"/>
                <a:gd name="T25" fmla="*/ 42268149 h 843"/>
                <a:gd name="T26" fmla="*/ 247144915 w 1124"/>
                <a:gd name="T27" fmla="*/ 120842487 h 843"/>
                <a:gd name="T28" fmla="*/ 303929568 w 1124"/>
                <a:gd name="T29" fmla="*/ 389080596 h 843"/>
                <a:gd name="T30" fmla="*/ 350978386 w 1124"/>
                <a:gd name="T31" fmla="*/ 152272517 h 843"/>
                <a:gd name="T32" fmla="*/ 464005711 w 1124"/>
                <a:gd name="T33" fmla="*/ 152272517 h 843"/>
                <a:gd name="T34" fmla="*/ 370447852 w 1124"/>
                <a:gd name="T35" fmla="*/ 152272517 h 843"/>
                <a:gd name="T36" fmla="*/ 422364220 w 1124"/>
                <a:gd name="T37" fmla="*/ 94290090 h 843"/>
                <a:gd name="T38" fmla="*/ 375855178 w 1124"/>
                <a:gd name="T39" fmla="*/ 133305993 h 843"/>
                <a:gd name="T40" fmla="*/ 460219920 w 1124"/>
                <a:gd name="T41" fmla="*/ 37932312 h 843"/>
                <a:gd name="T42" fmla="*/ 393161125 w 1124"/>
                <a:gd name="T43" fmla="*/ 37932312 h 843"/>
                <a:gd name="T44" fmla="*/ 261746830 w 1124"/>
                <a:gd name="T45" fmla="*/ 37932312 h 843"/>
                <a:gd name="T46" fmla="*/ 303929568 w 1124"/>
                <a:gd name="T47" fmla="*/ 73155647 h 843"/>
                <a:gd name="T48" fmla="*/ 147638481 w 1124"/>
                <a:gd name="T49" fmla="*/ 37932312 h 843"/>
                <a:gd name="T50" fmla="*/ 184412422 w 1124"/>
                <a:gd name="T51" fmla="*/ 68278751 h 843"/>
                <a:gd name="T52" fmla="*/ 232003223 w 1124"/>
                <a:gd name="T53" fmla="*/ 133305993 h 843"/>
                <a:gd name="T54" fmla="*/ 185494182 w 1124"/>
                <a:gd name="T55" fmla="*/ 94290090 h 843"/>
                <a:gd name="T56" fmla="*/ 283919591 w 1124"/>
                <a:gd name="T57" fmla="*/ 385829087 h 843"/>
                <a:gd name="T58" fmla="*/ 237410550 w 1124"/>
                <a:gd name="T59" fmla="*/ 152272517 h 843"/>
                <a:gd name="T60" fmla="*/ 54620399 w 1124"/>
                <a:gd name="T61" fmla="*/ 152272517 h 843"/>
                <a:gd name="T62" fmla="*/ 241196341 w 1124"/>
                <a:gd name="T63" fmla="*/ 351690079 h 843"/>
                <a:gd name="T64" fmla="*/ 553238002 w 1124"/>
                <a:gd name="T65" fmla="*/ 152272517 h 843"/>
                <a:gd name="T66" fmla="*/ 486178472 w 1124"/>
                <a:gd name="T67" fmla="*/ 152272517 h 843"/>
                <a:gd name="T68" fmla="*/ 436966135 w 1124"/>
                <a:gd name="T69" fmla="*/ 81825848 h 843"/>
                <a:gd name="T70" fmla="*/ 568379694 w 1124"/>
                <a:gd name="T71" fmla="*/ 133305993 h 843"/>
                <a:gd name="T72" fmla="*/ 127087992 w 1124"/>
                <a:gd name="T73" fmla="*/ 45518922 h 843"/>
                <a:gd name="T74" fmla="*/ 119516411 w 1124"/>
                <a:gd name="T75" fmla="*/ 133305993 h 843"/>
                <a:gd name="T76" fmla="*/ 127087992 w 1124"/>
                <a:gd name="T77" fmla="*/ 45518922 h 8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243791" tIns="121896" rIns="243791" bIns="121896"/>
            <a:lstStyle/>
            <a:p>
              <a:pPr defTabSz="1219200">
                <a:defRPr/>
              </a:pPr>
              <a:endParaRPr lang="zh-CN" altLang="en-US" sz="2400" kern="0">
                <a:solidFill>
                  <a:schemeClr val="tx2"/>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 y="0"/>
            <a:ext cx="960075" cy="833377"/>
            <a:chOff x="-1" y="0"/>
            <a:chExt cx="1087391" cy="943892"/>
          </a:xfrm>
        </p:grpSpPr>
        <p:sp>
          <p:nvSpPr>
            <p:cNvPr id="67" name="任意多边形 66"/>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68" name="任意多边形 67"/>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69" name="文本框 24"/>
          <p:cNvSpPr>
            <a:spLocks noChangeArrowheads="1"/>
          </p:cNvSpPr>
          <p:nvPr/>
        </p:nvSpPr>
        <p:spPr bwMode="auto">
          <a:xfrm>
            <a:off x="1212516" y="0"/>
            <a:ext cx="5161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l"/>
            <a:r>
              <a:rPr lang="en-US" altLang="zh-CN" sz="3600" b="1" dirty="0">
                <a:solidFill>
                  <a:srgbClr val="060606"/>
                </a:solidFill>
                <a:latin typeface="Arial" panose="020B0604020202020204" pitchFamily="34" charset="0"/>
                <a:ea typeface="宋体" panose="02010600030101010101" pitchFamily="2" charset="-122"/>
                <a:sym typeface="+mn-ea"/>
              </a:rPr>
              <a:t>S</a:t>
            </a:r>
            <a:r>
              <a:rPr lang="zh-CN" altLang="en-US" sz="3600" b="1" dirty="0">
                <a:solidFill>
                  <a:srgbClr val="060606"/>
                </a:solidFill>
                <a:latin typeface="Arial" panose="020B0604020202020204" pitchFamily="34" charset="0"/>
                <a:ea typeface="宋体" panose="02010600030101010101" pitchFamily="2" charset="-122"/>
                <a:sym typeface="+mn-ea"/>
              </a:rPr>
              <a:t>rategy and objectives</a:t>
            </a:r>
            <a:endParaRPr lang="zh-CN" altLang="en-US" sz="3600" b="1" dirty="0">
              <a:solidFill>
                <a:srgbClr val="060606"/>
              </a:solidFill>
              <a:latin typeface="Arial" panose="020B0604020202020204" pitchFamily="3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슬라이드 번호 개체 틀 1"/>
          <p:cNvSpPr txBox="1">
            <a:spLocks noGrp="1"/>
          </p:cNvSpPr>
          <p:nvPr/>
        </p:nvSpPr>
        <p:spPr>
          <a:xfrm>
            <a:off x="9829800" y="6362700"/>
            <a:ext cx="533400" cy="228600"/>
          </a:xfrm>
          <a:prstGeom prst="rect">
            <a:avLst/>
          </a:prstGeom>
          <a:noFill/>
          <a:ln w="9525">
            <a:noFill/>
            <a:miter/>
          </a:ln>
        </p:spPr>
        <p:txBody>
          <a:bodyPr anchor="ctr"/>
          <a:lstStyle/>
          <a:p>
            <a:pPr algn="r"/>
            <a:fld id="{9A0DB2DC-4C9A-4742-B13C-FB6460FD3503}" type="slidenum">
              <a:rPr lang="ko-KR" altLang="en-US" sz="1800" b="1" i="1" u="sng" noProof="1" dirty="0">
                <a:solidFill>
                  <a:srgbClr val="6600CC"/>
                </a:solidFill>
                <a:effectLst>
                  <a:outerShdw blurRad="38100" dist="38100" dir="2700000">
                    <a:srgbClr val="000000"/>
                  </a:outerShdw>
                </a:effectLst>
                <a:latin typeface="Arial" panose="020B0604020202020204" pitchFamily="34" charset="0"/>
                <a:ea typeface="가을체" pitchFamily="2" charset="-127"/>
                <a:cs typeface="+mn-cs"/>
              </a:rPr>
            </a:fld>
            <a:endParaRPr lang="ko-KR" altLang="en-US" sz="1800" b="1" i="1" u="sng" noProof="1">
              <a:solidFill>
                <a:srgbClr val="6600CC"/>
              </a:solidFill>
              <a:effectLst>
                <a:outerShdw blurRad="38100" dist="38100" dir="2700000">
                  <a:srgbClr val="000000"/>
                </a:outerShdw>
              </a:effectLst>
              <a:latin typeface="Arial" panose="020B0604020202020204" pitchFamily="34" charset="0"/>
              <a:ea typeface="가을체" pitchFamily="2" charset="-127"/>
            </a:endParaRPr>
          </a:p>
        </p:txBody>
      </p:sp>
      <p:sp>
        <p:nvSpPr>
          <p:cNvPr id="45058" name="Rectangle 4"/>
          <p:cNvSpPr/>
          <p:nvPr/>
        </p:nvSpPr>
        <p:spPr>
          <a:xfrm>
            <a:off x="2208213" y="836613"/>
            <a:ext cx="8459787" cy="71437"/>
          </a:xfrm>
          <a:prstGeom prst="rect">
            <a:avLst/>
          </a:prstGeom>
          <a:gradFill rotWithShape="1">
            <a:gsLst>
              <a:gs pos="0">
                <a:srgbClr val="6B5D2B"/>
              </a:gs>
              <a:gs pos="100000">
                <a:schemeClr val="folHlink"/>
              </a:gs>
            </a:gsLst>
            <a:lin ang="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5059" name="Rectangle 5"/>
          <p:cNvSpPr/>
          <p:nvPr/>
        </p:nvSpPr>
        <p:spPr>
          <a:xfrm>
            <a:off x="2208213" y="-3175"/>
            <a:ext cx="71437" cy="757238"/>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5060" name="Rectangle 6"/>
          <p:cNvSpPr/>
          <p:nvPr/>
        </p:nvSpPr>
        <p:spPr>
          <a:xfrm>
            <a:off x="2352675" y="0"/>
            <a:ext cx="71438" cy="1052513"/>
          </a:xfrm>
          <a:prstGeom prst="rect">
            <a:avLst/>
          </a:prstGeom>
          <a:gradFill rotWithShape="1">
            <a:gsLst>
              <a:gs pos="0">
                <a:srgbClr val="454545"/>
              </a:gs>
              <a:gs pos="100000">
                <a:srgbClr val="969696"/>
              </a:gs>
            </a:gsLst>
            <a:lin ang="5400000" scaled="1"/>
            <a:tileRect/>
          </a:gradFill>
          <a:ln w="9525">
            <a:noFill/>
          </a:ln>
        </p:spPr>
        <p:txBody>
          <a:bodyPr wrap="none" anchor="ctr"/>
          <a:lstStyle/>
          <a:p>
            <a:pPr eaLnBrk="0" hangingPunct="0"/>
            <a:endParaRPr lang="ko-KR" altLang="en-US" dirty="0">
              <a:latin typeface="Arial" panose="020B0604020202020204" pitchFamily="34" charset="0"/>
              <a:ea typeface="DotumChe" panose="020B0609000101010101" pitchFamily="1" charset="-127"/>
            </a:endParaRPr>
          </a:p>
        </p:txBody>
      </p:sp>
      <p:sp>
        <p:nvSpPr>
          <p:cNvPr id="46086" name="Rectangle 3"/>
          <p:cNvSpPr/>
          <p:nvPr/>
        </p:nvSpPr>
        <p:spPr>
          <a:xfrm>
            <a:off x="2432050" y="366713"/>
            <a:ext cx="6400800" cy="368300"/>
          </a:xfrm>
          <a:prstGeom prst="rect">
            <a:avLst/>
          </a:prstGeom>
          <a:noFill/>
          <a:ln w="9525">
            <a:noFill/>
            <a:miter/>
          </a:ln>
        </p:spPr>
        <p:txBody>
          <a:bodyPr>
            <a:spAutoFit/>
          </a:bodyPr>
          <a:lstStyle/>
          <a:p>
            <a:pPr fontAlgn="base" latinLnBrk="1"/>
            <a:r>
              <a:rPr lang="ko-KR" altLang="en-US" b="1" strike="noStrike" noProof="1">
                <a:solidFill>
                  <a:srgbClr val="0000CC"/>
                </a:solidFill>
                <a:effectLst>
                  <a:outerShdw blurRad="38100" dist="38100" dir="2700000">
                    <a:srgbClr val="000000"/>
                  </a:outerShdw>
                </a:effectLst>
                <a:latin typeface="Arial" panose="020B0604020202020204" pitchFamily="34" charset="0"/>
                <a:ea typeface="HY그래픽M" pitchFamily="2" charset="-127"/>
                <a:cs typeface="+mn-cs"/>
              </a:rPr>
              <a:t> </a:t>
            </a:r>
            <a:endParaRPr lang="zh-CN" b="1" strike="noStrike" noProof="1">
              <a:solidFill>
                <a:srgbClr val="0000CC"/>
              </a:solidFill>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3" name="Rectangle 7"/>
          <p:cNvSpPr/>
          <p:nvPr/>
        </p:nvSpPr>
        <p:spPr>
          <a:xfrm>
            <a:off x="1163320" y="1214755"/>
            <a:ext cx="9994900" cy="5039995"/>
          </a:xfrm>
          <a:prstGeom prst="rect">
            <a:avLst/>
          </a:prstGeom>
          <a:noFill/>
          <a:ln w="9525">
            <a:noFill/>
          </a:ln>
        </p:spPr>
        <p:txBody>
          <a:bodyPr wrap="square" anchor="t">
            <a:spAutoFit/>
          </a:bodyPr>
          <a:lstStyle/>
          <a:p>
            <a:pPr marL="342900" indent="-342900" eaLnBrk="0" fontAlgn="base" hangingPunct="0">
              <a:lnSpc>
                <a:spcPct val="120000"/>
              </a:lnSpc>
              <a:buFont typeface="Wingdings" panose="05000000000000000000" charset="0"/>
              <a:buChar char="Ø"/>
            </a:pPr>
            <a:r>
              <a:rPr lang="en-US" altLang="zh-CN" sz="2800" b="1" strike="noStrike" noProof="1">
                <a:solidFill>
                  <a:srgbClr val="003399"/>
                </a:solidFill>
                <a:latin typeface="Arial" panose="020B0604020202020204" pitchFamily="34" charset="0"/>
                <a:ea typeface="宋体" panose="02010600030101010101" pitchFamily="2" charset="-122"/>
                <a:cs typeface="+mn-cs"/>
              </a:rPr>
              <a:t> </a:t>
            </a:r>
            <a:r>
              <a:rPr lang="en-US" altLang="zh-CN" sz="2800" b="1" strike="noStrike" noProof="1">
                <a:solidFill>
                  <a:srgbClr val="060606"/>
                </a:solidFill>
                <a:latin typeface="Arial" panose="020B0604020202020204" pitchFamily="34" charset="0"/>
                <a:ea typeface="宋体" panose="02010600030101010101" pitchFamily="2" charset="-122"/>
                <a:cs typeface="+mn-cs"/>
              </a:rPr>
              <a:t> </a:t>
            </a:r>
            <a:r>
              <a:rPr lang="en-US" altLang="zh-CN" sz="2000" b="1" strike="noStrike" noProof="1">
                <a:solidFill>
                  <a:srgbClr val="060606"/>
                </a:solidFill>
                <a:latin typeface="Arial" panose="020B0604020202020204" pitchFamily="34" charset="0"/>
                <a:ea typeface="宋体" panose="02010600030101010101" pitchFamily="2" charset="-122"/>
                <a:cs typeface="+mn-cs"/>
              </a:rPr>
              <a:t>Our </a:t>
            </a:r>
            <a:r>
              <a:rPr lang="en-US" altLang="zh-CN" sz="2000" b="1" strike="noStrike" noProof="1">
                <a:solidFill>
                  <a:srgbClr val="060606"/>
                </a:solidFill>
                <a:latin typeface="Arial" panose="020B0604020202020204" pitchFamily="34" charset="0"/>
                <a:ea typeface="宋体" panose="02010600030101010101" pitchFamily="2" charset="-122"/>
                <a:cs typeface="+mn-cs"/>
                <a:sym typeface="+mn-ea"/>
              </a:rPr>
              <a:t>Commitments</a:t>
            </a:r>
            <a:r>
              <a:rPr lang="en-US" altLang="zh-CN" sz="2000" b="1" strike="noStrike" noProof="1">
                <a:solidFill>
                  <a:srgbClr val="060606"/>
                </a:solidFill>
                <a:latin typeface="Arial" panose="020B0604020202020204" pitchFamily="34" charset="0"/>
                <a:ea typeface="宋体" panose="02010600030101010101" pitchFamily="2" charset="-122"/>
                <a:cs typeface="+mn-cs"/>
              </a:rPr>
              <a:t>: </a:t>
            </a:r>
            <a:endParaRPr lang="en-US" altLang="zh-CN" sz="2000" b="1" strike="noStrike" noProof="1">
              <a:solidFill>
                <a:srgbClr val="060606"/>
              </a:solidFill>
              <a:latin typeface="Arial" panose="020B0604020202020204" pitchFamily="34" charset="0"/>
              <a:ea typeface="宋体" panose="02010600030101010101" pitchFamily="2" charset="-122"/>
              <a:cs typeface="+mn-cs"/>
            </a:endParaRPr>
          </a:p>
          <a:p>
            <a:pPr marL="342900" indent="-342900" eaLnBrk="0" fontAlgn="base" hangingPunct="0">
              <a:lnSpc>
                <a:spcPct val="120000"/>
              </a:lnSpc>
              <a:buFont typeface="Wingdings" panose="05000000000000000000" charset="0"/>
              <a:buChar char="Ø"/>
            </a:pPr>
            <a:r>
              <a:rPr lang="en-US" altLang="zh-CN" sz="2000" b="1" strike="noStrike" noProof="1">
                <a:solidFill>
                  <a:srgbClr val="060606"/>
                </a:solidFill>
                <a:latin typeface="Arial" panose="020B0604020202020204" pitchFamily="34" charset="0"/>
                <a:ea typeface="宋体" panose="02010600030101010101" pitchFamily="2" charset="-122"/>
                <a:cs typeface="+mn-cs"/>
              </a:rPr>
              <a:t>      To grow together with our suppliers and our customers </a:t>
            </a:r>
            <a:endParaRPr lang="en-US" altLang="zh-CN" sz="2000" b="1" strike="noStrike" noProof="1">
              <a:solidFill>
                <a:srgbClr val="060606"/>
              </a:solidFill>
              <a:latin typeface="Arial" panose="020B0604020202020204" pitchFamily="34" charset="0"/>
              <a:ea typeface="宋体" panose="02010600030101010101" pitchFamily="2" charset="-122"/>
            </a:endParaRPr>
          </a:p>
          <a:p>
            <a:pPr eaLnBrk="0" fontAlgn="base" hangingPunct="0">
              <a:lnSpc>
                <a:spcPct val="120000"/>
              </a:lnSpc>
            </a:pPr>
            <a:r>
              <a:rPr lang="en-US" altLang="zh-CN" sz="2000" b="1" strike="noStrike" noProof="1">
                <a:solidFill>
                  <a:srgbClr val="060606"/>
                </a:solidFill>
                <a:latin typeface="Arial" panose="020B0604020202020204" pitchFamily="34" charset="0"/>
                <a:ea typeface="宋体" panose="02010600030101010101" pitchFamily="2" charset="-122"/>
                <a:cs typeface="+mn-cs"/>
              </a:rPr>
              <a:t>        </a:t>
            </a:r>
            <a:endParaRPr lang="zh-CN" altLang="en-US" sz="2000" b="1" strike="noStrike" noProof="1">
              <a:solidFill>
                <a:srgbClr val="060606"/>
              </a:solidFill>
              <a:latin typeface="Arial" panose="020B0604020202020204" pitchFamily="34" charset="0"/>
              <a:ea typeface="宋体" panose="02010600030101010101" pitchFamily="2" charset="-122"/>
            </a:endParaRPr>
          </a:p>
          <a:p>
            <a:pPr eaLnBrk="0" fontAlgn="base" hangingPunct="0">
              <a:lnSpc>
                <a:spcPct val="120000"/>
              </a:lnSpc>
            </a:pPr>
            <a:endParaRPr lang="zh-CN" altLang="en-US" sz="2000" b="1" strike="noStrike" noProof="1">
              <a:solidFill>
                <a:srgbClr val="060606"/>
              </a:solidFill>
              <a:latin typeface="Arial" panose="020B0604020202020204" pitchFamily="34" charset="0"/>
              <a:ea typeface="宋体" panose="02010600030101010101" pitchFamily="2" charset="-122"/>
            </a:endParaRPr>
          </a:p>
          <a:p>
            <a:pPr marL="285750" indent="-285750" eaLnBrk="0" fontAlgn="base" hangingPunct="0">
              <a:lnSpc>
                <a:spcPct val="120000"/>
              </a:lnSpc>
              <a:buFont typeface="Wingdings" panose="05000000000000000000" charset="0"/>
              <a:buChar char="Ø"/>
            </a:pPr>
            <a:r>
              <a:rPr lang="en-US" altLang="zh-CN" sz="2000" b="1" strike="noStrike" noProof="1">
                <a:solidFill>
                  <a:srgbClr val="060606"/>
                </a:solidFill>
                <a:latin typeface="Arial" panose="020B0604020202020204" pitchFamily="34" charset="0"/>
                <a:ea typeface="宋体" panose="02010600030101010101" pitchFamily="2" charset="-122"/>
                <a:cs typeface="+mn-cs"/>
              </a:rPr>
              <a:t>   Our   </a:t>
            </a:r>
            <a:r>
              <a:rPr lang="en-US" altLang="zh-CN" sz="2000" b="1" strike="noStrike" noProof="1">
                <a:solidFill>
                  <a:srgbClr val="060606"/>
                </a:solidFill>
                <a:latin typeface="Arial" panose="020B0604020202020204" pitchFamily="34" charset="0"/>
                <a:ea typeface="宋体" panose="02010600030101010101" pitchFamily="2" charset="-122"/>
                <a:cs typeface="+mn-cs"/>
                <a:sym typeface="+mn-ea"/>
              </a:rPr>
              <a:t>Mission</a:t>
            </a:r>
            <a:r>
              <a:rPr lang="en-US" altLang="zh-CN" sz="2000" b="1" strike="noStrike" noProof="1">
                <a:solidFill>
                  <a:srgbClr val="060606"/>
                </a:solidFill>
                <a:latin typeface="Arial" panose="020B0604020202020204" pitchFamily="34" charset="0"/>
                <a:ea typeface="宋体" panose="02010600030101010101" pitchFamily="2" charset="-122"/>
                <a:cs typeface="+mn-cs"/>
              </a:rPr>
              <a:t> :</a:t>
            </a:r>
            <a:endParaRPr lang="zh-CN" altLang="en-US" sz="2000" b="1" strike="noStrike" noProof="1">
              <a:solidFill>
                <a:srgbClr val="060606"/>
              </a:solidFill>
              <a:latin typeface="Arial" panose="020B0604020202020204" pitchFamily="34" charset="0"/>
              <a:ea typeface="宋体" panose="02010600030101010101" pitchFamily="2" charset="-122"/>
            </a:endParaRPr>
          </a:p>
          <a:p>
            <a:pPr eaLnBrk="0" fontAlgn="base" hangingPunct="0">
              <a:lnSpc>
                <a:spcPct val="120000"/>
              </a:lnSpc>
            </a:pPr>
            <a:r>
              <a:rPr lang="en-US" altLang="zh-CN" sz="2000" b="1" strike="noStrike" noProof="1">
                <a:solidFill>
                  <a:srgbClr val="060606"/>
                </a:solidFill>
                <a:latin typeface="Arial" panose="020B0604020202020204" pitchFamily="34" charset="0"/>
                <a:ea typeface="宋体" panose="02010600030101010101" pitchFamily="2" charset="-122"/>
                <a:cs typeface="+mn-cs"/>
              </a:rPr>
              <a:t>           To provide the highest quality products to our customers with competitive        prices and satisfied services</a:t>
            </a:r>
            <a:r>
              <a:rPr lang="zh-CN" altLang="en-US" sz="2000" b="1" strike="noStrike" noProof="1">
                <a:solidFill>
                  <a:srgbClr val="060606"/>
                </a:solidFill>
                <a:latin typeface="Arial" panose="020B0604020202020204" pitchFamily="34" charset="0"/>
                <a:ea typeface="宋体" panose="02010600030101010101" pitchFamily="2" charset="-122"/>
                <a:cs typeface="+mn-cs"/>
              </a:rPr>
              <a:t>    </a:t>
            </a:r>
            <a:endParaRPr lang="zh-CN" altLang="en-US" sz="2000" b="1" strike="noStrike" noProof="1">
              <a:solidFill>
                <a:srgbClr val="060606"/>
              </a:solidFill>
              <a:latin typeface="Arial" panose="020B0604020202020204" pitchFamily="34" charset="0"/>
              <a:ea typeface="宋体" panose="02010600030101010101" pitchFamily="2" charset="-122"/>
              <a:cs typeface="+mn-cs"/>
            </a:endParaRPr>
          </a:p>
          <a:p>
            <a:pPr eaLnBrk="0" fontAlgn="base" hangingPunct="0">
              <a:lnSpc>
                <a:spcPct val="120000"/>
              </a:lnSpc>
            </a:pPr>
            <a:r>
              <a:rPr lang="zh-CN" altLang="en-US" sz="2000" b="1" strike="noStrike" noProof="1">
                <a:solidFill>
                  <a:srgbClr val="060606"/>
                </a:solidFill>
                <a:latin typeface="Arial" panose="020B0604020202020204" pitchFamily="34" charset="0"/>
                <a:ea typeface="宋体" panose="02010600030101010101" pitchFamily="2" charset="-122"/>
                <a:cs typeface="+mn-cs"/>
              </a:rPr>
              <a:t>     </a:t>
            </a:r>
            <a:endParaRPr lang="zh-CN" altLang="en-US" sz="2000" b="1" strike="noStrike" noProof="1">
              <a:solidFill>
                <a:srgbClr val="060606"/>
              </a:solidFill>
              <a:latin typeface="Arial" panose="020B0604020202020204" pitchFamily="34" charset="0"/>
              <a:ea typeface="宋体" panose="02010600030101010101" pitchFamily="2" charset="-122"/>
            </a:endParaRPr>
          </a:p>
          <a:p>
            <a:pPr eaLnBrk="0" fontAlgn="base" hangingPunct="0">
              <a:lnSpc>
                <a:spcPct val="120000"/>
              </a:lnSpc>
            </a:pPr>
            <a:endParaRPr lang="en-US" altLang="zh-CN" sz="2000" strike="noStrike" noProof="1">
              <a:solidFill>
                <a:srgbClr val="060606"/>
              </a:solidFill>
              <a:latin typeface="Arial" panose="020B0604020202020204" pitchFamily="34" charset="0"/>
            </a:endParaRPr>
          </a:p>
          <a:p>
            <a:pPr marL="285750" indent="-285750" eaLnBrk="0" fontAlgn="base" hangingPunct="0">
              <a:lnSpc>
                <a:spcPct val="120000"/>
              </a:lnSpc>
              <a:buFont typeface="Wingdings" panose="05000000000000000000" charset="0"/>
              <a:buChar char="Ø"/>
            </a:pPr>
            <a:r>
              <a:rPr lang="en-US" altLang="zh-CN" sz="2000" b="1" strike="noStrike" noProof="1">
                <a:solidFill>
                  <a:srgbClr val="060606"/>
                </a:solidFill>
                <a:latin typeface="Arial" panose="020B0604020202020204" pitchFamily="34" charset="0"/>
                <a:ea typeface="宋体" panose="02010600030101010101" pitchFamily="2" charset="-122"/>
                <a:cs typeface="+mn-cs"/>
                <a:sym typeface="+mn-ea"/>
              </a:rPr>
              <a:t>   Our G</a:t>
            </a:r>
            <a:r>
              <a:rPr lang="zh-CN" altLang="en-US" sz="2000" b="1" strike="noStrike" noProof="1">
                <a:solidFill>
                  <a:srgbClr val="060606"/>
                </a:solidFill>
                <a:latin typeface="Arial" panose="020B0604020202020204" pitchFamily="34" charset="0"/>
                <a:ea typeface="宋体" panose="02010600030101010101" pitchFamily="2" charset="-122"/>
                <a:cs typeface="+mn-cs"/>
                <a:sym typeface="+mn-ea"/>
              </a:rPr>
              <a:t>oal:</a:t>
            </a:r>
            <a:r>
              <a:rPr lang="en-US" altLang="zh-CN" sz="2000" b="1" strike="noStrike" noProof="1">
                <a:solidFill>
                  <a:srgbClr val="060606"/>
                </a:solidFill>
                <a:latin typeface="Arial" panose="020B0604020202020204" pitchFamily="34" charset="0"/>
                <a:ea typeface="宋体" panose="02010600030101010101" pitchFamily="2" charset="-122"/>
                <a:cs typeface="+mn-cs"/>
                <a:sym typeface="+mn-ea"/>
              </a:rPr>
              <a:t> </a:t>
            </a:r>
            <a:endParaRPr lang="en-US" altLang="zh-CN" sz="2000" b="1" strike="noStrike" noProof="1">
              <a:solidFill>
                <a:srgbClr val="060606"/>
              </a:solidFill>
              <a:latin typeface="Arial" panose="020B0604020202020204" pitchFamily="34" charset="0"/>
              <a:ea typeface="宋体" panose="02010600030101010101" pitchFamily="2" charset="-122"/>
              <a:cs typeface="+mn-cs"/>
              <a:sym typeface="+mn-ea"/>
            </a:endParaRPr>
          </a:p>
          <a:p>
            <a:pPr indent="0" eaLnBrk="0" fontAlgn="base" hangingPunct="0">
              <a:lnSpc>
                <a:spcPct val="120000"/>
              </a:lnSpc>
              <a:buFont typeface="Wingdings" panose="05000000000000000000" charset="0"/>
              <a:buNone/>
            </a:pPr>
            <a:r>
              <a:rPr lang="en-US" altLang="zh-CN" sz="2000" b="1" strike="noStrike" noProof="1">
                <a:solidFill>
                  <a:srgbClr val="060606"/>
                </a:solidFill>
                <a:latin typeface="Arial" panose="020B0604020202020204" pitchFamily="34" charset="0"/>
                <a:ea typeface="宋体" panose="02010600030101010101" pitchFamily="2" charset="-122"/>
                <a:cs typeface="+mn-cs"/>
                <a:sym typeface="+mn-ea"/>
              </a:rPr>
              <a:t>           To become one of the major Silane Coupling Agent  producers in China   </a:t>
            </a:r>
            <a:r>
              <a:rPr lang="zh-CN" altLang="en-US" sz="2000" b="1" strike="noStrike" noProof="1">
                <a:solidFill>
                  <a:srgbClr val="060606"/>
                </a:solidFill>
                <a:latin typeface="Arial" panose="020B0604020202020204" pitchFamily="34" charset="0"/>
                <a:ea typeface="宋体" panose="02010600030101010101" pitchFamily="2" charset="-122"/>
                <a:cs typeface="+mn-cs"/>
                <a:sym typeface="+mn-ea"/>
              </a:rPr>
              <a:t>    </a:t>
            </a:r>
            <a:endParaRPr lang="zh-CN" altLang="en-US" sz="2000" b="1" strike="noStrike" noProof="1">
              <a:solidFill>
                <a:srgbClr val="060606"/>
              </a:solidFill>
              <a:latin typeface="Arial" panose="020B0604020202020204" pitchFamily="34" charset="0"/>
              <a:ea typeface="宋体" panose="02010600030101010101" pitchFamily="2" charset="-122"/>
              <a:cs typeface="+mn-cs"/>
              <a:sym typeface="+mn-ea"/>
            </a:endParaRPr>
          </a:p>
          <a:p>
            <a:pPr indent="0" eaLnBrk="0" fontAlgn="base" hangingPunct="0">
              <a:lnSpc>
                <a:spcPct val="120000"/>
              </a:lnSpc>
              <a:buFont typeface="Wingdings" panose="05000000000000000000" charset="0"/>
              <a:buNone/>
            </a:pPr>
            <a:r>
              <a:rPr lang="zh-CN" altLang="en-US" sz="2000" b="1" strike="noStrike" noProof="1">
                <a:solidFill>
                  <a:srgbClr val="060606"/>
                </a:solidFill>
                <a:latin typeface="Arial" panose="020B0604020202020204" pitchFamily="34" charset="0"/>
                <a:ea typeface="宋体" panose="02010600030101010101" pitchFamily="2" charset="-122"/>
                <a:cs typeface="+mn-cs"/>
                <a:sym typeface="+mn-ea"/>
              </a:rPr>
              <a:t>   </a:t>
            </a:r>
            <a:endParaRPr lang="zh-CN" altLang="en-US" sz="2000" b="1" strike="noStrike" noProof="1">
              <a:solidFill>
                <a:srgbClr val="060606"/>
              </a:solidFill>
              <a:latin typeface="Arial" panose="020B0604020202020204" pitchFamily="34" charset="0"/>
              <a:ea typeface="宋体" panose="02010600030101010101" pitchFamily="2" charset="-122"/>
            </a:endParaRPr>
          </a:p>
          <a:p>
            <a:pPr eaLnBrk="0" fontAlgn="base" hangingPunct="0">
              <a:lnSpc>
                <a:spcPct val="120000"/>
              </a:lnSpc>
            </a:pPr>
            <a:endParaRPr lang="zh-CN" altLang="en-US" sz="2000" b="1" strike="noStrike" noProof="1">
              <a:solidFill>
                <a:srgbClr val="060606"/>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703279" y="2254624"/>
            <a:ext cx="5083443" cy="1446550"/>
          </a:xfrm>
          <a:prstGeom prst="rect">
            <a:avLst/>
          </a:prstGeom>
          <a:noFill/>
          <a:ln>
            <a:noFill/>
          </a:ln>
        </p:spPr>
        <p:txBody>
          <a:bodyPr wrap="none" rtlCol="0">
            <a:spAutoFit/>
          </a:bodyPr>
          <a:lstStyle/>
          <a:p>
            <a:r>
              <a:rPr lang="en-US" altLang="zh-CN" sz="8800" b="1" i="1" dirty="0">
                <a:solidFill>
                  <a:schemeClr val="tx2"/>
                </a:solidFill>
                <a:effectLst>
                  <a:outerShdw blurRad="38100" dist="38100" dir="2700000" algn="tl">
                    <a:srgbClr val="000000">
                      <a:alpha val="43137"/>
                    </a:srgbClr>
                  </a:outerShdw>
                </a:effectLst>
                <a:cs typeface="+mn-ea"/>
                <a:sym typeface="+mn-lt"/>
              </a:rPr>
              <a:t>THANKS</a:t>
            </a:r>
            <a:endParaRPr lang="zh-CN" altLang="en-US" sz="8800" b="1" i="1" dirty="0">
              <a:solidFill>
                <a:schemeClr val="tx2"/>
              </a:solidFill>
              <a:effectLst>
                <a:outerShdw blurRad="38100" dist="38100" dir="2700000" algn="tl">
                  <a:srgbClr val="000000">
                    <a:alpha val="43137"/>
                  </a:srgbClr>
                </a:outerShdw>
              </a:effectLst>
              <a:cs typeface="+mn-ea"/>
              <a:sym typeface="+mn-lt"/>
            </a:endParaRPr>
          </a:p>
        </p:txBody>
      </p:sp>
      <p:sp>
        <p:nvSpPr>
          <p:cNvPr id="4" name="任意多边形 3"/>
          <p:cNvSpPr/>
          <p:nvPr/>
        </p:nvSpPr>
        <p:spPr>
          <a:xfrm>
            <a:off x="4271799" y="0"/>
            <a:ext cx="7708397" cy="5488048"/>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l="52215" t="783" r="10157"/>
          <a:stretch>
            <a:fillRect/>
          </a:stretch>
        </p:blipFill>
        <p:spPr>
          <a:xfrm>
            <a:off x="4988071" y="-39881"/>
            <a:ext cx="7251567" cy="5586849"/>
          </a:xfrm>
          <a:custGeom>
            <a:avLst/>
            <a:gdLst>
              <a:gd name="connsiteX0" fmla="*/ 0 w 4255834"/>
              <a:gd name="connsiteY0" fmla="*/ 0 h 3278837"/>
              <a:gd name="connsiteX1" fmla="*/ 4255834 w 4255834"/>
              <a:gd name="connsiteY1" fmla="*/ 0 h 3278837"/>
              <a:gd name="connsiteX2" fmla="*/ 4255834 w 4255834"/>
              <a:gd name="connsiteY2" fmla="*/ 3278837 h 3278837"/>
              <a:gd name="connsiteX3" fmla="*/ 3431750 w 4255834"/>
              <a:gd name="connsiteY3" fmla="*/ 3278837 h 3278837"/>
              <a:gd name="connsiteX4" fmla="*/ 3398135 w 4255834"/>
              <a:gd name="connsiteY4" fmla="*/ 3274123 h 3278837"/>
              <a:gd name="connsiteX5" fmla="*/ 0 w 4255834"/>
              <a:gd name="connsiteY5" fmla="*/ 0 h 32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834" h="3278837">
                <a:moveTo>
                  <a:pt x="0" y="0"/>
                </a:moveTo>
                <a:lnTo>
                  <a:pt x="4255834" y="0"/>
                </a:lnTo>
                <a:lnTo>
                  <a:pt x="4255834" y="3278837"/>
                </a:lnTo>
                <a:lnTo>
                  <a:pt x="3431750" y="3278837"/>
                </a:lnTo>
                <a:lnTo>
                  <a:pt x="3398135" y="3274123"/>
                </a:lnTo>
                <a:cubicBezTo>
                  <a:pt x="1458824" y="2962492"/>
                  <a:pt x="0" y="1615029"/>
                  <a:pt x="0" y="0"/>
                </a:cubicBezTo>
                <a:close/>
              </a:path>
            </a:pathLst>
          </a:custGeom>
          <a:noFill/>
          <a:ln>
            <a:noFill/>
          </a:ln>
        </p:spPr>
      </p:pic>
      <p:sp>
        <p:nvSpPr>
          <p:cNvPr id="6" name="Rectangle 42"/>
          <p:cNvSpPr/>
          <p:nvPr/>
        </p:nvSpPr>
        <p:spPr>
          <a:xfrm>
            <a:off x="596900" y="4001770"/>
            <a:ext cx="5954395" cy="615950"/>
          </a:xfrm>
          <a:prstGeom prst="rect">
            <a:avLst/>
          </a:prstGeom>
          <a:noFill/>
          <a:ln w="12700" cap="flat" cmpd="sng" algn="ctr">
            <a:noFill/>
            <a:prstDash val="solid"/>
          </a:ln>
          <a:effectLst/>
        </p:spPr>
        <p:txBody>
          <a:bodyPr lIns="91440" tIns="0" rIns="91440" bIns="0" rtlCol="0" anchor="t"/>
          <a:lstStyle/>
          <a:p>
            <a:pPr algn="dist">
              <a:defRPr/>
            </a:pPr>
            <a:r>
              <a:rPr lang="en-US" altLang="zh-CN" sz="3600" kern="0" dirty="0">
                <a:solidFill>
                  <a:schemeClr val="tx2">
                    <a:lumMod val="50000"/>
                    <a:lumOff val="50000"/>
                  </a:schemeClr>
                </a:solidFill>
                <a:cs typeface="+mn-ea"/>
                <a:sym typeface="+mn-lt"/>
              </a:rPr>
              <a:t>Thank you for watching</a:t>
            </a:r>
            <a:endParaRPr lang="en-US" altLang="zh-CN" sz="3600" kern="0" dirty="0">
              <a:solidFill>
                <a:schemeClr val="tx2">
                  <a:lumMod val="50000"/>
                  <a:lumOff val="50000"/>
                </a:schemeClr>
              </a:solidFill>
              <a:cs typeface="+mn-ea"/>
              <a:sym typeface="+mn-lt"/>
            </a:endParaRPr>
          </a:p>
        </p:txBody>
      </p:sp>
      <p:cxnSp>
        <p:nvCxnSpPr>
          <p:cNvPr id="7" name="直接连接符 6"/>
          <p:cNvCxnSpPr/>
          <p:nvPr/>
        </p:nvCxnSpPr>
        <p:spPr>
          <a:xfrm flipV="1">
            <a:off x="4222399" y="3986484"/>
            <a:ext cx="1122744" cy="151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文本框 29"/>
          <p:cNvSpPr>
            <a:spLocks noChangeArrowheads="1"/>
          </p:cNvSpPr>
          <p:nvPr/>
        </p:nvSpPr>
        <p:spPr bwMode="auto">
          <a:xfrm>
            <a:off x="3278949" y="4965342"/>
            <a:ext cx="17322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2400" dirty="0">
                <a:solidFill>
                  <a:schemeClr val="tx2"/>
                </a:solidFill>
                <a:cs typeface="+mn-ea"/>
                <a:sym typeface="+mn-lt"/>
              </a:rPr>
              <a:t>ABOUT US</a:t>
            </a:r>
            <a:endParaRPr lang="en-US" altLang="zh-CN" sz="2400" dirty="0">
              <a:solidFill>
                <a:schemeClr val="tx2"/>
              </a:solidFill>
              <a:cs typeface="+mn-ea"/>
              <a:sym typeface="+mn-lt"/>
            </a:endParaRPr>
          </a:p>
        </p:txBody>
      </p:sp>
      <p:sp>
        <p:nvSpPr>
          <p:cNvPr id="4102" name="文本框 30"/>
          <p:cNvSpPr>
            <a:spLocks noChangeArrowheads="1"/>
          </p:cNvSpPr>
          <p:nvPr/>
        </p:nvSpPr>
        <p:spPr bwMode="auto">
          <a:xfrm>
            <a:off x="5482590" y="4903470"/>
            <a:ext cx="39414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r>
              <a:rPr lang="en-US" altLang="zh-CN" sz="2400" dirty="0">
                <a:solidFill>
                  <a:schemeClr val="tx2"/>
                </a:solidFill>
                <a:ea typeface="+mn-lt"/>
                <a:cs typeface="+mn-ea"/>
                <a:sym typeface="+mn-lt"/>
              </a:rPr>
              <a:t>PROUCT AND SERVICE</a:t>
            </a:r>
            <a:r>
              <a:rPr lang="en-US" altLang="zh-CN" sz="2800" dirty="0">
                <a:solidFill>
                  <a:schemeClr val="tx2"/>
                </a:solidFill>
                <a:ea typeface="宋体" panose="02010600030101010101" pitchFamily="2" charset="-122"/>
                <a:cs typeface="+mn-ea"/>
                <a:sym typeface="+mn-lt"/>
              </a:rPr>
              <a:t>	</a:t>
            </a:r>
            <a:endParaRPr lang="en-US" altLang="zh-CN" sz="2800" dirty="0">
              <a:solidFill>
                <a:schemeClr val="tx2"/>
              </a:solidFill>
              <a:ea typeface="宋体" panose="02010600030101010101" pitchFamily="2" charset="-122"/>
              <a:cs typeface="+mn-ea"/>
              <a:sym typeface="+mn-lt"/>
            </a:endParaRPr>
          </a:p>
        </p:txBody>
      </p:sp>
      <p:sp>
        <p:nvSpPr>
          <p:cNvPr id="4103" name="文本框 31"/>
          <p:cNvSpPr>
            <a:spLocks noChangeArrowheads="1"/>
          </p:cNvSpPr>
          <p:nvPr/>
        </p:nvSpPr>
        <p:spPr bwMode="auto">
          <a:xfrm>
            <a:off x="9423903" y="4965342"/>
            <a:ext cx="1520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2400" dirty="0">
                <a:solidFill>
                  <a:schemeClr val="tx2"/>
                </a:solidFill>
                <a:cs typeface="+mn-ea"/>
                <a:sym typeface="+mn-lt"/>
              </a:rPr>
              <a:t>CULTURE</a:t>
            </a:r>
            <a:endParaRPr lang="en-US" altLang="zh-CN" sz="2400" dirty="0">
              <a:solidFill>
                <a:schemeClr val="tx2"/>
              </a:solidFill>
              <a:cs typeface="+mn-ea"/>
              <a:sym typeface="+mn-lt"/>
            </a:endParaRPr>
          </a:p>
        </p:txBody>
      </p:sp>
      <p:sp>
        <p:nvSpPr>
          <p:cNvPr id="7" name="任意多边形 6"/>
          <p:cNvSpPr/>
          <p:nvPr/>
        </p:nvSpPr>
        <p:spPr>
          <a:xfrm flipH="1">
            <a:off x="335303" y="0"/>
            <a:ext cx="3507877" cy="3044957"/>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l="23129" t="18409" r="54287" b="7589"/>
          <a:stretch>
            <a:fillRect/>
          </a:stretch>
        </p:blipFill>
        <p:spPr>
          <a:xfrm>
            <a:off x="-2336" y="0"/>
            <a:ext cx="3180343" cy="3044957"/>
          </a:xfrm>
          <a:custGeom>
            <a:avLst/>
            <a:gdLst>
              <a:gd name="connsiteX0" fmla="*/ 0 w 2754155"/>
              <a:gd name="connsiteY0" fmla="*/ 0 h 2636912"/>
              <a:gd name="connsiteX1" fmla="*/ 2754155 w 2754155"/>
              <a:gd name="connsiteY1" fmla="*/ 0 h 2636912"/>
              <a:gd name="connsiteX2" fmla="*/ 0 w 2754155"/>
              <a:gd name="connsiteY2" fmla="*/ 2636912 h 2636912"/>
              <a:gd name="connsiteX3" fmla="*/ 0 w 2754155"/>
              <a:gd name="connsiteY3" fmla="*/ 0 h 2636912"/>
            </a:gdLst>
            <a:ahLst/>
            <a:cxnLst>
              <a:cxn ang="0">
                <a:pos x="connsiteX0" y="connsiteY0"/>
              </a:cxn>
              <a:cxn ang="0">
                <a:pos x="connsiteX1" y="connsiteY1"/>
              </a:cxn>
              <a:cxn ang="0">
                <a:pos x="connsiteX2" y="connsiteY2"/>
              </a:cxn>
              <a:cxn ang="0">
                <a:pos x="connsiteX3" y="connsiteY3"/>
              </a:cxn>
            </a:cxnLst>
            <a:rect l="l" t="t" r="r" b="b"/>
            <a:pathLst>
              <a:path w="2754155" h="2636912">
                <a:moveTo>
                  <a:pt x="0" y="0"/>
                </a:moveTo>
                <a:lnTo>
                  <a:pt x="2754155" y="0"/>
                </a:lnTo>
                <a:cubicBezTo>
                  <a:pt x="2754155" y="1456326"/>
                  <a:pt x="1521078" y="2636912"/>
                  <a:pt x="0" y="2636912"/>
                </a:cubicBezTo>
                <a:lnTo>
                  <a:pt x="0" y="0"/>
                </a:lnTo>
                <a:close/>
              </a:path>
            </a:pathLst>
          </a:custGeom>
        </p:spPr>
      </p:pic>
      <p:sp>
        <p:nvSpPr>
          <p:cNvPr id="2" name="椭圆 1"/>
          <p:cNvSpPr/>
          <p:nvPr/>
        </p:nvSpPr>
        <p:spPr>
          <a:xfrm>
            <a:off x="3465255" y="3716906"/>
            <a:ext cx="1248139" cy="1248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文本框 2"/>
          <p:cNvSpPr txBox="1"/>
          <p:nvPr/>
        </p:nvSpPr>
        <p:spPr>
          <a:xfrm>
            <a:off x="3561197" y="4089476"/>
            <a:ext cx="1056117" cy="502766"/>
          </a:xfrm>
          <a:prstGeom prst="rect">
            <a:avLst/>
          </a:prstGeom>
          <a:noFill/>
        </p:spPr>
        <p:txBody>
          <a:bodyPr wrap="square" rtlCol="0">
            <a:spAutoFit/>
          </a:bodyPr>
          <a:lstStyle/>
          <a:p>
            <a:pPr algn="ctr"/>
            <a:r>
              <a:rPr lang="en-US" altLang="zh-CN" sz="2665" dirty="0">
                <a:solidFill>
                  <a:schemeClr val="bg1"/>
                </a:solidFill>
              </a:rPr>
              <a:t>01</a:t>
            </a:r>
            <a:endParaRPr lang="zh-CN" altLang="en-US" sz="2665" dirty="0">
              <a:solidFill>
                <a:schemeClr val="bg1"/>
              </a:solidFill>
            </a:endParaRPr>
          </a:p>
        </p:txBody>
      </p:sp>
      <p:sp>
        <p:nvSpPr>
          <p:cNvPr id="10" name="椭圆 9"/>
          <p:cNvSpPr/>
          <p:nvPr/>
        </p:nvSpPr>
        <p:spPr>
          <a:xfrm>
            <a:off x="6473250" y="3716906"/>
            <a:ext cx="1248139" cy="124813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 name="文本框 10"/>
          <p:cNvSpPr txBox="1"/>
          <p:nvPr/>
        </p:nvSpPr>
        <p:spPr>
          <a:xfrm>
            <a:off x="6569192" y="4089476"/>
            <a:ext cx="1056117" cy="502766"/>
          </a:xfrm>
          <a:prstGeom prst="rect">
            <a:avLst/>
          </a:prstGeom>
          <a:noFill/>
        </p:spPr>
        <p:txBody>
          <a:bodyPr wrap="square" rtlCol="0">
            <a:spAutoFit/>
          </a:bodyPr>
          <a:lstStyle/>
          <a:p>
            <a:pPr algn="ctr"/>
            <a:r>
              <a:rPr lang="en-US" altLang="zh-CN" sz="2665" dirty="0">
                <a:solidFill>
                  <a:schemeClr val="bg1"/>
                </a:solidFill>
              </a:rPr>
              <a:t>02</a:t>
            </a:r>
            <a:endParaRPr lang="zh-CN" altLang="en-US" sz="2665" dirty="0">
              <a:solidFill>
                <a:schemeClr val="bg1"/>
              </a:solidFill>
            </a:endParaRPr>
          </a:p>
        </p:txBody>
      </p:sp>
      <p:sp>
        <p:nvSpPr>
          <p:cNvPr id="12" name="椭圆 11"/>
          <p:cNvSpPr/>
          <p:nvPr/>
        </p:nvSpPr>
        <p:spPr>
          <a:xfrm>
            <a:off x="9602530" y="3715636"/>
            <a:ext cx="1248139" cy="1248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5" name="文本框 14"/>
          <p:cNvSpPr txBox="1"/>
          <p:nvPr/>
        </p:nvSpPr>
        <p:spPr>
          <a:xfrm>
            <a:off x="9698472" y="4088841"/>
            <a:ext cx="1056117" cy="501650"/>
          </a:xfrm>
          <a:prstGeom prst="rect">
            <a:avLst/>
          </a:prstGeom>
          <a:noFill/>
        </p:spPr>
        <p:txBody>
          <a:bodyPr wrap="square" rtlCol="0">
            <a:spAutoFit/>
          </a:bodyPr>
          <a:lstStyle/>
          <a:p>
            <a:pPr algn="ctr"/>
            <a:r>
              <a:rPr lang="en-US" altLang="zh-CN" sz="2665" dirty="0">
                <a:solidFill>
                  <a:schemeClr val="bg1"/>
                </a:solidFill>
              </a:rPr>
              <a:t>03</a:t>
            </a:r>
            <a:endParaRPr lang="zh-CN" altLang="en-US" sz="2665" dirty="0">
              <a:solidFill>
                <a:schemeClr val="bg1"/>
              </a:solidFill>
            </a:endParaRPr>
          </a:p>
        </p:txBody>
      </p:sp>
      <p:sp>
        <p:nvSpPr>
          <p:cNvPr id="16" name="文本框 29"/>
          <p:cNvSpPr>
            <a:spLocks noChangeArrowheads="1"/>
          </p:cNvSpPr>
          <p:nvPr/>
        </p:nvSpPr>
        <p:spPr bwMode="auto">
          <a:xfrm>
            <a:off x="8193405" y="934085"/>
            <a:ext cx="21031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dist"/>
            <a:r>
              <a:rPr lang="en-US" altLang="zh-CN" sz="3200" dirty="0">
                <a:solidFill>
                  <a:schemeClr val="tx2">
                    <a:lumMod val="50000"/>
                    <a:lumOff val="50000"/>
                  </a:schemeClr>
                </a:solidFill>
                <a:cs typeface="+mn-ea"/>
                <a:sym typeface="+mn-lt"/>
              </a:rPr>
              <a:t>MENU</a:t>
            </a:r>
            <a:endParaRPr lang="en-US" altLang="zh-CN" sz="3200" dirty="0">
              <a:solidFill>
                <a:schemeClr val="tx2">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1082747" y="2713207"/>
            <a:ext cx="1932429" cy="1932424"/>
          </a:xfrm>
          <a:prstGeom prst="ellipse">
            <a:avLst/>
          </a:prstGeom>
          <a:blipFill>
            <a:blip r:embed="rId1"/>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36" name="矩形 35"/>
          <p:cNvSpPr/>
          <p:nvPr/>
        </p:nvSpPr>
        <p:spPr>
          <a:xfrm>
            <a:off x="1263722" y="1712932"/>
            <a:ext cx="2288389" cy="737235"/>
          </a:xfrm>
          <a:prstGeom prst="rect">
            <a:avLst/>
          </a:prstGeom>
        </p:spPr>
        <p:txBody>
          <a:bodyPr wrap="square">
            <a:spAutoFit/>
          </a:bodyPr>
          <a:lstStyle/>
          <a:p>
            <a:pPr>
              <a:lnSpc>
                <a:spcPct val="150000"/>
              </a:lnSpc>
            </a:pPr>
            <a:r>
              <a:rPr lang="en-US" altLang="zh-CN" sz="2800" dirty="0">
                <a:solidFill>
                  <a:schemeClr val="accent1"/>
                </a:solidFill>
                <a:latin typeface="微软雅黑" panose="020B0503020204020204" pitchFamily="34" charset="-122"/>
                <a:ea typeface="宋体" panose="02010600030101010101" pitchFamily="2" charset="-122"/>
                <a:cs typeface="Open Sans" panose="020B0606030504020204" pitchFamily="34" charset="0"/>
              </a:rPr>
              <a:t>About us</a:t>
            </a:r>
            <a:endParaRPr lang="en-US" altLang="zh-CN" sz="2800" dirty="0">
              <a:solidFill>
                <a:schemeClr val="accent1"/>
              </a:solidFill>
              <a:latin typeface="微软雅黑" panose="020B0503020204020204" pitchFamily="34" charset="-122"/>
              <a:ea typeface="宋体" panose="02010600030101010101" pitchFamily="2" charset="-122"/>
              <a:cs typeface="Open Sans" panose="020B0606030504020204" pitchFamily="34" charset="0"/>
            </a:endParaRPr>
          </a:p>
        </p:txBody>
      </p:sp>
      <p:grpSp>
        <p:nvGrpSpPr>
          <p:cNvPr id="39" name="组合 38"/>
          <p:cNvGrpSpPr/>
          <p:nvPr/>
        </p:nvGrpSpPr>
        <p:grpSpPr>
          <a:xfrm>
            <a:off x="2769235" y="568960"/>
            <a:ext cx="8250555" cy="6144260"/>
            <a:chOff x="2405574" y="2493766"/>
            <a:chExt cx="8031208" cy="2741453"/>
          </a:xfrm>
          <a:solidFill>
            <a:schemeClr val="accent1"/>
          </a:solidFill>
        </p:grpSpPr>
        <p:sp>
          <p:nvSpPr>
            <p:cNvPr id="40" name="矩形 39"/>
            <p:cNvSpPr/>
            <p:nvPr/>
          </p:nvSpPr>
          <p:spPr>
            <a:xfrm>
              <a:off x="2761610" y="2493766"/>
              <a:ext cx="7675172" cy="2741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 name="直角三角形 40"/>
            <p:cNvSpPr/>
            <p:nvPr/>
          </p:nvSpPr>
          <p:spPr>
            <a:xfrm rot="10800000">
              <a:off x="2405574" y="2493766"/>
              <a:ext cx="355959" cy="38606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 y="0"/>
            <a:ext cx="960075" cy="833377"/>
            <a:chOff x="-1" y="0"/>
            <a:chExt cx="1087391" cy="943892"/>
          </a:xfrm>
        </p:grpSpPr>
        <p:sp>
          <p:nvSpPr>
            <p:cNvPr id="13" name="任意多边形 12"/>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14" name="任意多边形 13"/>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16" name="文本框 24"/>
          <p:cNvSpPr>
            <a:spLocks noChangeArrowheads="1"/>
          </p:cNvSpPr>
          <p:nvPr/>
        </p:nvSpPr>
        <p:spPr bwMode="auto">
          <a:xfrm>
            <a:off x="1212516" y="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endParaRPr lang="en-US" altLang="zh-CN" sz="3600" dirty="0">
              <a:solidFill>
                <a:schemeClr val="tx2"/>
              </a:solidFill>
              <a:cs typeface="+mn-ea"/>
              <a:sym typeface="+mn-lt"/>
            </a:endParaRPr>
          </a:p>
        </p:txBody>
      </p:sp>
      <p:sp>
        <p:nvSpPr>
          <p:cNvPr id="3" name="文本框 2"/>
          <p:cNvSpPr txBox="1"/>
          <p:nvPr/>
        </p:nvSpPr>
        <p:spPr>
          <a:xfrm>
            <a:off x="3242945" y="568960"/>
            <a:ext cx="7629525" cy="600075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    </a:t>
            </a:r>
            <a:r>
              <a:rPr sz="1600">
                <a:latin typeface="Arial" panose="020B0604020202020204" pitchFamily="34" charset="0"/>
                <a:cs typeface="Arial" panose="020B0604020202020204" pitchFamily="34" charset="0"/>
              </a:rPr>
              <a:t>Shandong Yuanhe New Material Technology Shareholding Co., Ltd., mainly engaged in the research, manufacture and sales of rubber addictive such as functional silanes and rubber pre-dispersed masterbatch, was established in 2009. Our products are widely used in vehicle tyres, rubber products industries. It is a specialization and special new enterprise in Shandong Province, a national high-tech enterprise.Our headquarter, which covers an area of production base more than 20 acres and has over one hundred employees, is located in Dezhou city.</a:t>
            </a:r>
            <a:endParaRPr sz="1600">
              <a:latin typeface="Arial" panose="020B0604020202020204" pitchFamily="34" charset="0"/>
              <a:cs typeface="Arial" panose="020B0604020202020204" pitchFamily="34" charset="0"/>
            </a:endParaRPr>
          </a:p>
          <a:p>
            <a:endParaRPr sz="1600">
              <a:latin typeface="Arial" panose="020B0604020202020204" pitchFamily="34" charset="0"/>
              <a:cs typeface="Arial" panose="020B0604020202020204" pitchFamily="34" charset="0"/>
            </a:endParaRPr>
          </a:p>
          <a:p>
            <a:r>
              <a:rPr sz="1600">
                <a:latin typeface="Arial" panose="020B0604020202020204" pitchFamily="34" charset="0"/>
                <a:cs typeface="Arial" panose="020B0604020202020204" pitchFamily="34" charset="0"/>
              </a:rPr>
              <a:t>1. Our Main Business</a:t>
            </a:r>
            <a:endParaRPr sz="1600">
              <a:latin typeface="Arial" panose="020B0604020202020204" pitchFamily="34" charset="0"/>
              <a:cs typeface="Arial" panose="020B0604020202020204" pitchFamily="34" charset="0"/>
            </a:endParaRPr>
          </a:p>
          <a:p>
            <a:endParaRPr sz="1600">
              <a:latin typeface="Arial" panose="020B0604020202020204" pitchFamily="34" charset="0"/>
              <a:cs typeface="Arial" panose="020B0604020202020204" pitchFamily="34" charset="0"/>
            </a:endParaRPr>
          </a:p>
          <a:p>
            <a:r>
              <a:rPr sz="1600">
                <a:latin typeface="Arial" panose="020B0604020202020204" pitchFamily="34" charset="0"/>
                <a:cs typeface="Arial" panose="020B0604020202020204" pitchFamily="34" charset="0"/>
              </a:rPr>
              <a:t>Our main business is dedicated to the research, manufacture and sales of rubber addictive such as functional silanes and rubber pre-dispersed masterbatch. Yuanhe has a circular economic system and one of the leading industrial scale enterprises in the world, especially in the segment of sulfur-silanes. Currently, we cooperate with the world's top ten foreign rubber tire companies such as Kumho Tire, Hankook Tire,Pirelli Tire, and Kenda Rubber, as well as more than ten domestic rubber tire enterprises such as Qingdao Double Star Tire, Aeolus Tire, Haida Rubber Group, and Guizhou Tire.Our main products are Rubber additives and Silane coupling agents. Such as YH-69&amp;HRH-69 (Silane 69), YH-75/HRH-75 (Silane 75), KH550, Pre-dispersed Rubber Masterbatch (Silane) Si-50, Pyrolysis carbon black, etc. Our company is ISO9001 and ISO14001 certified enterprise.</a:t>
            </a:r>
            <a:endParaRPr sz="1600">
              <a:latin typeface="Arial" panose="020B0604020202020204" pitchFamily="34" charset="0"/>
              <a:cs typeface="Arial" panose="020B0604020202020204" pitchFamily="34" charset="0"/>
            </a:endParaRPr>
          </a:p>
          <a:p>
            <a:endParaRPr sz="1600">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1082747" y="2713207"/>
            <a:ext cx="1932429" cy="1932424"/>
          </a:xfrm>
          <a:prstGeom prst="ellipse">
            <a:avLst/>
          </a:prstGeom>
          <a:blipFill>
            <a:blip r:embed="rId1"/>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36" name="矩形 35"/>
          <p:cNvSpPr/>
          <p:nvPr/>
        </p:nvSpPr>
        <p:spPr>
          <a:xfrm>
            <a:off x="1263722" y="1712932"/>
            <a:ext cx="2288389" cy="737235"/>
          </a:xfrm>
          <a:prstGeom prst="rect">
            <a:avLst/>
          </a:prstGeom>
        </p:spPr>
        <p:txBody>
          <a:bodyPr wrap="square">
            <a:spAutoFit/>
          </a:bodyPr>
          <a:lstStyle/>
          <a:p>
            <a:pPr>
              <a:lnSpc>
                <a:spcPct val="150000"/>
              </a:lnSpc>
            </a:pPr>
            <a:r>
              <a:rPr lang="en-US" altLang="zh-CN" sz="2800" dirty="0">
                <a:solidFill>
                  <a:schemeClr val="accent1"/>
                </a:solidFill>
                <a:latin typeface="微软雅黑" panose="020B0503020204020204" pitchFamily="34" charset="-122"/>
                <a:ea typeface="宋体" panose="02010600030101010101" pitchFamily="2" charset="-122"/>
                <a:cs typeface="Open Sans" panose="020B0606030504020204" pitchFamily="34" charset="0"/>
              </a:rPr>
              <a:t>About us</a:t>
            </a:r>
            <a:endParaRPr lang="en-US" altLang="zh-CN" sz="2800" dirty="0">
              <a:solidFill>
                <a:schemeClr val="accent1"/>
              </a:solidFill>
              <a:latin typeface="微软雅黑" panose="020B0503020204020204" pitchFamily="34" charset="-122"/>
              <a:ea typeface="宋体" panose="02010600030101010101" pitchFamily="2" charset="-122"/>
              <a:cs typeface="Open Sans" panose="020B0606030504020204" pitchFamily="34" charset="0"/>
            </a:endParaRPr>
          </a:p>
        </p:txBody>
      </p:sp>
      <p:grpSp>
        <p:nvGrpSpPr>
          <p:cNvPr id="39" name="组合 38"/>
          <p:cNvGrpSpPr/>
          <p:nvPr/>
        </p:nvGrpSpPr>
        <p:grpSpPr>
          <a:xfrm>
            <a:off x="2769235" y="568960"/>
            <a:ext cx="8250555" cy="6144260"/>
            <a:chOff x="2405574" y="2493766"/>
            <a:chExt cx="8031208" cy="2741453"/>
          </a:xfrm>
          <a:solidFill>
            <a:schemeClr val="accent1"/>
          </a:solidFill>
        </p:grpSpPr>
        <p:sp>
          <p:nvSpPr>
            <p:cNvPr id="40" name="矩形 39"/>
            <p:cNvSpPr/>
            <p:nvPr/>
          </p:nvSpPr>
          <p:spPr>
            <a:xfrm>
              <a:off x="2761610" y="2493766"/>
              <a:ext cx="7675172" cy="2741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 name="直角三角形 40"/>
            <p:cNvSpPr/>
            <p:nvPr/>
          </p:nvSpPr>
          <p:spPr>
            <a:xfrm rot="10800000">
              <a:off x="2405574" y="2493766"/>
              <a:ext cx="355959" cy="38606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 y="0"/>
            <a:ext cx="960075" cy="833377"/>
            <a:chOff x="-1" y="0"/>
            <a:chExt cx="1087391" cy="943892"/>
          </a:xfrm>
        </p:grpSpPr>
        <p:sp>
          <p:nvSpPr>
            <p:cNvPr id="13" name="任意多边形 12"/>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14" name="任意多边形 13"/>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16" name="文本框 24"/>
          <p:cNvSpPr>
            <a:spLocks noChangeArrowheads="1"/>
          </p:cNvSpPr>
          <p:nvPr/>
        </p:nvSpPr>
        <p:spPr bwMode="auto">
          <a:xfrm>
            <a:off x="1212516" y="0"/>
            <a:ext cx="309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endParaRPr lang="en-US" altLang="zh-CN" sz="3600" dirty="0">
              <a:solidFill>
                <a:schemeClr val="tx2"/>
              </a:solidFill>
              <a:cs typeface="+mn-ea"/>
              <a:sym typeface="+mn-lt"/>
            </a:endParaRPr>
          </a:p>
        </p:txBody>
      </p:sp>
      <p:sp>
        <p:nvSpPr>
          <p:cNvPr id="3" name="文本框 2"/>
          <p:cNvSpPr txBox="1"/>
          <p:nvPr/>
        </p:nvSpPr>
        <p:spPr>
          <a:xfrm>
            <a:off x="3242945" y="1235075"/>
            <a:ext cx="7629525" cy="4030980"/>
          </a:xfrm>
          <a:prstGeom prst="rect">
            <a:avLst/>
          </a:prstGeom>
          <a:noFill/>
        </p:spPr>
        <p:txBody>
          <a:bodyPr wrap="square" rtlCol="0">
            <a:spAutoFit/>
          </a:bodyPr>
          <a:lstStyle/>
          <a:p>
            <a:r>
              <a:rPr sz="1600">
                <a:latin typeface="Arial" panose="020B0604020202020204" pitchFamily="34" charset="0"/>
                <a:cs typeface="Arial" panose="020B0604020202020204" pitchFamily="34" charset="0"/>
                <a:sym typeface="+mn-ea"/>
              </a:rPr>
              <a:t>2. Research and Innovation</a:t>
            </a:r>
            <a:endParaRPr sz="1600">
              <a:latin typeface="Arial" panose="020B0604020202020204" pitchFamily="34" charset="0"/>
              <a:cs typeface="Arial" panose="020B0604020202020204" pitchFamily="34" charset="0"/>
              <a:sym typeface="+mn-ea"/>
            </a:endParaRPr>
          </a:p>
          <a:p>
            <a:endParaRPr sz="1600">
              <a:latin typeface="Arial" panose="020B0604020202020204" pitchFamily="34" charset="0"/>
              <a:cs typeface="Arial" panose="020B0604020202020204" pitchFamily="34" charset="0"/>
            </a:endParaRPr>
          </a:p>
          <a:p>
            <a:r>
              <a:rPr sz="1600">
                <a:latin typeface="Arial" panose="020B0604020202020204" pitchFamily="34" charset="0"/>
                <a:cs typeface="Arial" panose="020B0604020202020204" pitchFamily="34" charset="0"/>
                <a:sym typeface="+mn-ea"/>
              </a:rPr>
              <a:t> Our company focuses on technological innovation and new product research and development, and has established long-term cooperation with well-known universities and laboratories such as Beijing University and Shandong University. It actively promotes the research and development and application of new products and new technologies. We now have 20 invention patents and have established own intellectual property system. Our company was rated as a national high-tech enterprise in 2018, a "One Company, One Technology" enterprise of Dezhou City in 2019, and “SRDI Enterprise”(Specialized, Refinement, Differential, Inovation) of Shandong Province in 2022. Also in 2022, our company established Shandong Guoxiang Rubber Technology Co., Ltd. and conducted in depth cooperation with relevant institutions of Dezhou University and Qingdao University to conduct new material technology research and development, technical services and technical consulting work in rubber additives.</a:t>
            </a:r>
            <a:endParaRPr sz="1600">
              <a:latin typeface="Arial" panose="020B0604020202020204" pitchFamily="34" charset="0"/>
              <a:cs typeface="Arial" panose="020B0604020202020204" pitchFamily="34" charset="0"/>
            </a:endParaRPr>
          </a:p>
          <a:p>
            <a:r>
              <a:rPr sz="1600">
                <a:latin typeface="Arial" panose="020B0604020202020204" pitchFamily="34" charset="0"/>
                <a:cs typeface="Arial" panose="020B0604020202020204" pitchFamily="34" charset="0"/>
              </a:rPr>
              <a:t> </a:t>
            </a:r>
            <a:endParaRPr sz="1600">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endCxn id="4" idx="2"/>
          </p:cNvCxnSpPr>
          <p:nvPr/>
        </p:nvCxnSpPr>
        <p:spPr>
          <a:xfrm>
            <a:off x="559838" y="3771900"/>
            <a:ext cx="9715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1389" y="3111101"/>
            <a:ext cx="978695" cy="1150147"/>
            <a:chOff x="1571625" y="2825350"/>
            <a:chExt cx="978695" cy="1150147"/>
          </a:xfrm>
          <a:solidFill>
            <a:schemeClr val="accent1"/>
          </a:solidFill>
        </p:grpSpPr>
        <p:sp>
          <p:nvSpPr>
            <p:cNvPr id="4" name="同心圆 3"/>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2007</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5" name="等腰三角形 4"/>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flipV="1">
            <a:off x="3579263" y="3282553"/>
            <a:ext cx="978695" cy="1150147"/>
            <a:chOff x="1571625" y="2825350"/>
            <a:chExt cx="978695" cy="1150147"/>
          </a:xfrm>
          <a:solidFill>
            <a:schemeClr val="accent2"/>
          </a:solidFill>
        </p:grpSpPr>
        <p:sp>
          <p:nvSpPr>
            <p:cNvPr id="7" name="同心圆 6"/>
            <p:cNvSpPr/>
            <p:nvPr/>
          </p:nvSpPr>
          <p:spPr>
            <a:xfrm rot="10800000">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2009</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27138" y="3111101"/>
            <a:ext cx="978695" cy="1150147"/>
            <a:chOff x="1571625" y="2825350"/>
            <a:chExt cx="978695" cy="1150147"/>
          </a:xfrm>
          <a:solidFill>
            <a:schemeClr val="accent3"/>
          </a:solidFill>
        </p:grpSpPr>
        <p:sp>
          <p:nvSpPr>
            <p:cNvPr id="10" name="同心圆 9"/>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2010</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flipV="1">
            <a:off x="7675014" y="3282553"/>
            <a:ext cx="978695" cy="1150147"/>
            <a:chOff x="1571625" y="2825350"/>
            <a:chExt cx="978695" cy="1150147"/>
          </a:xfrm>
          <a:solidFill>
            <a:schemeClr val="accent4"/>
          </a:solidFill>
        </p:grpSpPr>
        <p:sp>
          <p:nvSpPr>
            <p:cNvPr id="13" name="同心圆 12"/>
            <p:cNvSpPr/>
            <p:nvPr/>
          </p:nvSpPr>
          <p:spPr>
            <a:xfrm rot="10800000">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2012</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4" name="等腰三角形 13"/>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15" name="直接连接符 14"/>
          <p:cNvCxnSpPr>
            <a:stCxn id="4" idx="6"/>
            <a:endCxn id="7" idx="6"/>
          </p:cNvCxnSpPr>
          <p:nvPr/>
        </p:nvCxnSpPr>
        <p:spPr>
          <a:xfrm>
            <a:off x="2510083"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2"/>
            <a:endCxn id="10" idx="2"/>
          </p:cNvCxnSpPr>
          <p:nvPr/>
        </p:nvCxnSpPr>
        <p:spPr>
          <a:xfrm>
            <a:off x="4557958"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0" idx="6"/>
            <a:endCxn id="13" idx="6"/>
          </p:cNvCxnSpPr>
          <p:nvPr/>
        </p:nvCxnSpPr>
        <p:spPr>
          <a:xfrm>
            <a:off x="6605833"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2"/>
          </p:cNvCxnSpPr>
          <p:nvPr/>
        </p:nvCxnSpPr>
        <p:spPr>
          <a:xfrm>
            <a:off x="8653707" y="3771900"/>
            <a:ext cx="10501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01730" y="2154937"/>
            <a:ext cx="2205036" cy="829945"/>
          </a:xfrm>
          <a:prstGeom prst="rect">
            <a:avLst/>
          </a:prstGeom>
          <a:noFill/>
        </p:spPr>
        <p:txBody>
          <a:bodyPr wrap="square" rtlCol="0">
            <a:spAutoFit/>
          </a:bodyPr>
          <a:lstStyle/>
          <a:p>
            <a:pPr>
              <a:lnSpc>
                <a:spcPct val="150000"/>
              </a:lnSpc>
            </a:pPr>
            <a:r>
              <a:rPr lang="en-US" altLang="zh-CN" sz="1600" b="1" dirty="0">
                <a:solidFill>
                  <a:srgbClr val="060606"/>
                </a:solidFill>
                <a:latin typeface="Tahoma" panose="020B0604030504040204" pitchFamily="2" charset="0"/>
                <a:ea typeface="宋体" panose="02010600030101010101" pitchFamily="2" charset="-122"/>
                <a:sym typeface="+mn-ea"/>
              </a:rPr>
              <a:t>Start Production of intermediate Silane</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014601" y="1875537"/>
            <a:ext cx="2205036" cy="1050925"/>
          </a:xfrm>
          <a:prstGeom prst="rect">
            <a:avLst/>
          </a:prstGeom>
          <a:noFill/>
        </p:spPr>
        <p:txBody>
          <a:bodyPr wrap="square" rtlCol="0">
            <a:spAutoFit/>
          </a:bodyPr>
          <a:lstStyle/>
          <a:p>
            <a:pPr indent="0" eaLnBrk="0" hangingPunct="0">
              <a:lnSpc>
                <a:spcPct val="130000"/>
              </a:lnSpc>
              <a:spcBef>
                <a:spcPct val="30000"/>
              </a:spcBef>
              <a:buClr>
                <a:srgbClr val="060606"/>
              </a:buClr>
              <a:buSzPct val="90000"/>
              <a:buFont typeface="Wingdings" panose="05000000000000000000" charset="0"/>
              <a:buNone/>
            </a:pPr>
            <a:r>
              <a:rPr lang="en-US" altLang="zh-CN" sz="1600" b="1" dirty="0">
                <a:solidFill>
                  <a:srgbClr val="060606"/>
                </a:solidFill>
                <a:latin typeface="Tahoma" panose="020B0604030504040204" pitchFamily="2" charset="0"/>
                <a:ea typeface="宋体" panose="02010600030101010101" pitchFamily="2" charset="-122"/>
                <a:sym typeface="+mn-ea"/>
              </a:rPr>
              <a:t>Investment in Trichlorosilane Production.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152015" y="4432935"/>
            <a:ext cx="4453890" cy="1370965"/>
          </a:xfrm>
          <a:prstGeom prst="rect">
            <a:avLst/>
          </a:prstGeom>
          <a:noFill/>
        </p:spPr>
        <p:txBody>
          <a:bodyPr wrap="square" rtlCol="0">
            <a:spAutoFit/>
          </a:bodyPr>
          <a:lstStyle/>
          <a:p>
            <a:pPr indent="0" eaLnBrk="0" hangingPunct="0">
              <a:lnSpc>
                <a:spcPct val="130000"/>
              </a:lnSpc>
              <a:spcBef>
                <a:spcPct val="30000"/>
              </a:spcBef>
              <a:buClr>
                <a:srgbClr val="060606"/>
              </a:buClr>
              <a:buSzPct val="90000"/>
              <a:buFont typeface="Wingdings" panose="05000000000000000000" charset="0"/>
              <a:buNone/>
            </a:pPr>
            <a:r>
              <a:rPr lang="en-US" altLang="zh-CN" sz="1600" b="1" dirty="0">
                <a:solidFill>
                  <a:srgbClr val="060606"/>
                </a:solidFill>
                <a:latin typeface="Tahoma" panose="020B0604030504040204" pitchFamily="2" charset="0"/>
                <a:ea typeface="宋体" panose="02010600030101010101" pitchFamily="2" charset="-122"/>
                <a:sym typeface="+mn-ea"/>
              </a:rPr>
              <a:t>Process Reformation of CPTCS and CPTES, Silane Intermediate Supplying kept increasing. Passed ISO9001:2008 </a:t>
            </a:r>
            <a:r>
              <a:rPr lang="en-US" altLang="zh-CN" sz="1600" b="1" dirty="0">
                <a:solidFill>
                  <a:srgbClr val="060606"/>
                </a:solidFill>
                <a:latin typeface="Tahoma" panose="020B0604030504040204" pitchFamily="2" charset="0"/>
                <a:ea typeface="宋体" panose="02010600030101010101" pitchFamily="2" charset="-122"/>
                <a:sym typeface="+mn-ea"/>
              </a:rPr>
              <a:t>certification.</a:t>
            </a:r>
            <a:endParaRPr lang="en-US" altLang="zh-CN" sz="1600" b="1" dirty="0">
              <a:solidFill>
                <a:srgbClr val="060606"/>
              </a:solidFill>
              <a:latin typeface="Tahoma" panose="020B0604030504040204" pitchFamily="2" charset="0"/>
              <a:ea typeface="宋体" panose="02010600030101010101" pitchFamily="2" charset="-122"/>
              <a:sym typeface="+mn-ea"/>
            </a:endParaRPr>
          </a:p>
        </p:txBody>
      </p:sp>
      <p:sp>
        <p:nvSpPr>
          <p:cNvPr id="22" name="文本框 21"/>
          <p:cNvSpPr txBox="1"/>
          <p:nvPr/>
        </p:nvSpPr>
        <p:spPr>
          <a:xfrm>
            <a:off x="7039610" y="4420870"/>
            <a:ext cx="3637280" cy="1198880"/>
          </a:xfrm>
          <a:prstGeom prst="rect">
            <a:avLst/>
          </a:prstGeom>
          <a:noFill/>
        </p:spPr>
        <p:txBody>
          <a:bodyPr wrap="square" rtlCol="0">
            <a:spAutoFit/>
          </a:bodyPr>
          <a:lstStyle/>
          <a:p>
            <a:pPr>
              <a:lnSpc>
                <a:spcPct val="150000"/>
              </a:lnSpc>
            </a:pPr>
            <a:r>
              <a:rPr lang="en-US" altLang="zh-CN" sz="1600" b="1" dirty="0">
                <a:solidFill>
                  <a:srgbClr val="060606"/>
                </a:solidFill>
                <a:latin typeface="Tahoma" panose="020B0604030504040204" pitchFamily="2" charset="0"/>
                <a:ea typeface="宋体" panose="02010600030101010101" pitchFamily="2" charset="-122"/>
                <a:sym typeface="+mn-ea"/>
              </a:rPr>
              <a:t>Start production of  Silane coupling agents.  Silane Annual Sales Reached to 30 million RMB.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697547" y="3111101"/>
            <a:ext cx="978695" cy="1150147"/>
            <a:chOff x="1571625" y="2825350"/>
            <a:chExt cx="978695" cy="1150147"/>
          </a:xfrm>
          <a:solidFill>
            <a:schemeClr val="accent5"/>
          </a:solidFill>
        </p:grpSpPr>
        <p:sp>
          <p:nvSpPr>
            <p:cNvPr id="24" name="同心圆 23"/>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2013</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25" name="等腰三角形 24"/>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26" name="直接连接符 25"/>
          <p:cNvCxnSpPr>
            <a:stCxn id="24" idx="6"/>
          </p:cNvCxnSpPr>
          <p:nvPr/>
        </p:nvCxnSpPr>
        <p:spPr>
          <a:xfrm>
            <a:off x="10676242"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653145" y="1986280"/>
            <a:ext cx="2992120" cy="829945"/>
          </a:xfrm>
          <a:prstGeom prst="rect">
            <a:avLst/>
          </a:prstGeom>
          <a:noFill/>
        </p:spPr>
        <p:txBody>
          <a:bodyPr wrap="square" rtlCol="0">
            <a:spAutoFit/>
          </a:bodyPr>
          <a:lstStyle/>
          <a:p>
            <a:pPr>
              <a:lnSpc>
                <a:spcPct val="150000"/>
              </a:lnSpc>
            </a:pPr>
            <a:r>
              <a:rPr lang="en-US" altLang="zh-CN" sz="1600" b="1" dirty="0">
                <a:solidFill>
                  <a:srgbClr val="060606"/>
                </a:solidFill>
                <a:latin typeface="Tahoma" panose="020B0604030504040204" pitchFamily="2" charset="0"/>
                <a:ea typeface="宋体" panose="02010600030101010101" pitchFamily="2" charset="-122"/>
                <a:sym typeface="+mn-ea"/>
              </a:rPr>
              <a:t>2013</a:t>
            </a:r>
            <a:r>
              <a:rPr lang="zh-CN" altLang="en-US" sz="1600" b="1" dirty="0">
                <a:solidFill>
                  <a:srgbClr val="060606"/>
                </a:solidFill>
                <a:latin typeface="Tahoma" panose="020B0604030504040204" pitchFamily="2" charset="0"/>
                <a:ea typeface="宋体" panose="02010600030101010101" pitchFamily="2" charset="-122"/>
                <a:sym typeface="+mn-ea"/>
              </a:rPr>
              <a:t>：</a:t>
            </a:r>
            <a:r>
              <a:rPr lang="en-US" altLang="zh-CN" sz="1600" b="1" dirty="0">
                <a:solidFill>
                  <a:srgbClr val="060606"/>
                </a:solidFill>
                <a:latin typeface="Tahoma" panose="020B0604030504040204" pitchFamily="2" charset="0"/>
                <a:ea typeface="宋体" panose="02010600030101010101" pitchFamily="2" charset="-122"/>
                <a:sym typeface="+mn-ea"/>
              </a:rPr>
              <a:t>Started</a:t>
            </a:r>
            <a:r>
              <a:rPr lang="zh-CN" altLang="en-US" sz="1600" b="1" dirty="0">
                <a:solidFill>
                  <a:srgbClr val="060606"/>
                </a:solidFill>
                <a:latin typeface="Tahoma" panose="020B0604030504040204" pitchFamily="2" charset="0"/>
                <a:ea typeface="宋体" panose="02010600030101010101" pitchFamily="2" charset="-122"/>
                <a:sym typeface="+mn-ea"/>
              </a:rPr>
              <a:t> to </a:t>
            </a:r>
            <a:r>
              <a:rPr lang="en-US" altLang="zh-CN" sz="1600" b="1" dirty="0">
                <a:solidFill>
                  <a:srgbClr val="060606"/>
                </a:solidFill>
                <a:latin typeface="Tahoma" panose="020B0604030504040204" pitchFamily="2" charset="0"/>
                <a:ea typeface="宋体" panose="02010600030101010101" pitchFamily="2" charset="-122"/>
                <a:sym typeface="+mn-ea"/>
              </a:rPr>
              <a:t>p</a:t>
            </a:r>
            <a:r>
              <a:rPr lang="zh-CN" altLang="en-US" sz="1600" b="1" dirty="0">
                <a:solidFill>
                  <a:srgbClr val="060606"/>
                </a:solidFill>
                <a:latin typeface="Tahoma" panose="020B0604030504040204" pitchFamily="2" charset="0"/>
                <a:ea typeface="宋体" panose="02010600030101010101" pitchFamily="2" charset="-122"/>
                <a:sym typeface="+mn-ea"/>
              </a:rPr>
              <a:t>roduce </a:t>
            </a:r>
            <a:r>
              <a:rPr lang="en-US" altLang="zh-CN" sz="1600" b="1" dirty="0">
                <a:solidFill>
                  <a:srgbClr val="060606"/>
                </a:solidFill>
                <a:latin typeface="Tahoma" panose="020B0604030504040204" pitchFamily="2" charset="0"/>
                <a:ea typeface="宋体" panose="02010600030101010101" pitchFamily="2" charset="-122"/>
                <a:sym typeface="+mn-ea"/>
              </a:rPr>
              <a:t>solid s</a:t>
            </a:r>
            <a:r>
              <a:rPr lang="zh-CN" altLang="en-US" sz="1600" b="1" dirty="0">
                <a:solidFill>
                  <a:srgbClr val="060606"/>
                </a:solidFill>
                <a:latin typeface="Tahoma" panose="020B0604030504040204" pitchFamily="2" charset="0"/>
                <a:ea typeface="宋体" panose="02010600030101010101" pitchFamily="2" charset="-122"/>
                <a:sym typeface="+mn-ea"/>
              </a:rPr>
              <a:t>ilane coupling agent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 y="0"/>
            <a:ext cx="960075" cy="833377"/>
            <a:chOff x="-1" y="0"/>
            <a:chExt cx="1087391" cy="943892"/>
          </a:xfrm>
        </p:grpSpPr>
        <p:sp>
          <p:nvSpPr>
            <p:cNvPr id="31" name="任意多边形 30"/>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32" name="任意多边形 31"/>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33" name="文本框 24"/>
          <p:cNvSpPr>
            <a:spLocks noChangeArrowheads="1"/>
          </p:cNvSpPr>
          <p:nvPr/>
        </p:nvSpPr>
        <p:spPr bwMode="auto">
          <a:xfrm>
            <a:off x="1212516" y="0"/>
            <a:ext cx="18929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l"/>
            <a:r>
              <a:rPr lang="en-US" altLang="zh-CN" sz="3600" dirty="0">
                <a:solidFill>
                  <a:schemeClr val="tx2"/>
                </a:solidFill>
                <a:cs typeface="+mn-ea"/>
                <a:sym typeface="+mn-lt"/>
              </a:rPr>
              <a:t>EVENTS</a:t>
            </a:r>
            <a:endParaRPr lang="zh-CN" altLang="en-US" sz="3600" dirty="0">
              <a:solidFill>
                <a:schemeClr val="tx2"/>
              </a:solidFill>
              <a:cs typeface="+mn-ea"/>
              <a:sym typeface="+mn-lt"/>
            </a:endParaRPr>
          </a:p>
          <a:p>
            <a:pPr algn="l"/>
            <a:endParaRPr lang="zh-CN" altLang="en-US" sz="3600" dirty="0">
              <a:solidFill>
                <a:schemeClr val="tx2"/>
              </a:solidFill>
              <a:ea typeface="宋体" panose="02010600030101010101" pitchFamily="2" charset="-122"/>
              <a:cs typeface="+mn-ea"/>
              <a:sym typeface="+mn-lt"/>
            </a:endParaRP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endCxn id="4" idx="2"/>
          </p:cNvCxnSpPr>
          <p:nvPr/>
        </p:nvCxnSpPr>
        <p:spPr>
          <a:xfrm>
            <a:off x="559838" y="3771900"/>
            <a:ext cx="9715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531389" y="3111101"/>
            <a:ext cx="978695" cy="1150147"/>
            <a:chOff x="1571625" y="2825350"/>
            <a:chExt cx="978695" cy="1150147"/>
          </a:xfrm>
          <a:solidFill>
            <a:schemeClr val="accent1"/>
          </a:solidFill>
        </p:grpSpPr>
        <p:sp>
          <p:nvSpPr>
            <p:cNvPr id="4" name="同心圆 3"/>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2014</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5" name="等腰三角形 4"/>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flipV="1">
            <a:off x="3579263" y="3282553"/>
            <a:ext cx="978695" cy="1150147"/>
            <a:chOff x="1571625" y="2825350"/>
            <a:chExt cx="978695" cy="1150147"/>
          </a:xfrm>
          <a:solidFill>
            <a:schemeClr val="accent2"/>
          </a:solidFill>
        </p:grpSpPr>
        <p:sp>
          <p:nvSpPr>
            <p:cNvPr id="7" name="同心圆 6"/>
            <p:cNvSpPr/>
            <p:nvPr/>
          </p:nvSpPr>
          <p:spPr>
            <a:xfrm rot="10800000">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2015</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27138" y="3111101"/>
            <a:ext cx="978695" cy="1150147"/>
            <a:chOff x="1571625" y="2825350"/>
            <a:chExt cx="978695" cy="1150147"/>
          </a:xfrm>
          <a:solidFill>
            <a:schemeClr val="accent3"/>
          </a:solidFill>
        </p:grpSpPr>
        <p:sp>
          <p:nvSpPr>
            <p:cNvPr id="10" name="同心圆 9"/>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2017</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flipV="1">
            <a:off x="7675014" y="3282553"/>
            <a:ext cx="978695" cy="1150147"/>
            <a:chOff x="1571625" y="2825350"/>
            <a:chExt cx="978695" cy="1150147"/>
          </a:xfrm>
          <a:solidFill>
            <a:schemeClr val="accent4"/>
          </a:solidFill>
        </p:grpSpPr>
        <p:sp>
          <p:nvSpPr>
            <p:cNvPr id="13" name="同心圆 12"/>
            <p:cNvSpPr/>
            <p:nvPr/>
          </p:nvSpPr>
          <p:spPr>
            <a:xfrm rot="10800000">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2018</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4" name="等腰三角形 13"/>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15" name="直接连接符 14"/>
          <p:cNvCxnSpPr>
            <a:stCxn id="4" idx="6"/>
            <a:endCxn id="7" idx="6"/>
          </p:cNvCxnSpPr>
          <p:nvPr/>
        </p:nvCxnSpPr>
        <p:spPr>
          <a:xfrm>
            <a:off x="2510083"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2"/>
            <a:endCxn id="10" idx="2"/>
          </p:cNvCxnSpPr>
          <p:nvPr/>
        </p:nvCxnSpPr>
        <p:spPr>
          <a:xfrm>
            <a:off x="4557958"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0" idx="6"/>
            <a:endCxn id="13" idx="6"/>
          </p:cNvCxnSpPr>
          <p:nvPr/>
        </p:nvCxnSpPr>
        <p:spPr>
          <a:xfrm>
            <a:off x="6605833"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2"/>
          </p:cNvCxnSpPr>
          <p:nvPr/>
        </p:nvCxnSpPr>
        <p:spPr>
          <a:xfrm>
            <a:off x="8653707" y="3771900"/>
            <a:ext cx="10501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28295" y="1785620"/>
            <a:ext cx="3519805" cy="1198880"/>
          </a:xfrm>
          <a:prstGeom prst="rect">
            <a:avLst/>
          </a:prstGeom>
          <a:noFill/>
        </p:spPr>
        <p:txBody>
          <a:bodyPr wrap="square" rtlCol="0">
            <a:spAutoFit/>
          </a:bodyPr>
          <a:lstStyle/>
          <a:p>
            <a:pPr>
              <a:lnSpc>
                <a:spcPct val="150000"/>
              </a:lnSpc>
            </a:pPr>
            <a:r>
              <a:rPr lang="en-US" altLang="zh-CN" sz="1600" b="1" dirty="0">
                <a:solidFill>
                  <a:srgbClr val="060606"/>
                </a:solidFill>
                <a:latin typeface="Tahoma" panose="020B0604030504040204" pitchFamily="2" charset="0"/>
                <a:ea typeface="宋体" panose="02010600030101010101" pitchFamily="2" charset="-122"/>
                <a:sym typeface="+mn-ea"/>
              </a:rPr>
              <a:t>The new intermediate workshop put into production, most of the by-products have been recycled.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646295" y="1872615"/>
            <a:ext cx="2663825" cy="1111250"/>
          </a:xfrm>
          <a:prstGeom prst="rect">
            <a:avLst/>
          </a:prstGeom>
          <a:noFill/>
        </p:spPr>
        <p:txBody>
          <a:bodyPr wrap="square" rtlCol="0">
            <a:noAutofit/>
          </a:bodyPr>
          <a:lstStyle/>
          <a:p>
            <a:pPr indent="0" eaLnBrk="0" hangingPunct="0">
              <a:lnSpc>
                <a:spcPct val="130000"/>
              </a:lnSpc>
              <a:spcBef>
                <a:spcPct val="30000"/>
              </a:spcBef>
              <a:buClr>
                <a:srgbClr val="060606"/>
              </a:buClr>
              <a:buSzPct val="90000"/>
              <a:buFont typeface="Wingdings" panose="05000000000000000000" charset="0"/>
              <a:buNone/>
            </a:pPr>
            <a:r>
              <a:rPr lang="en-US" altLang="zh-CN" sz="1600" b="1" dirty="0">
                <a:solidFill>
                  <a:srgbClr val="060606"/>
                </a:solidFill>
                <a:latin typeface="Tahoma" panose="020B0604030504040204" pitchFamily="2" charset="0"/>
                <a:ea typeface="宋体" panose="02010600030101010101" pitchFamily="2" charset="-122"/>
                <a:sym typeface="+mn-ea"/>
              </a:rPr>
              <a:t>PassedISO14001:2015 certification</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152015" y="4432935"/>
            <a:ext cx="3814445" cy="730885"/>
          </a:xfrm>
          <a:prstGeom prst="rect">
            <a:avLst/>
          </a:prstGeom>
          <a:noFill/>
        </p:spPr>
        <p:txBody>
          <a:bodyPr wrap="square" rtlCol="0">
            <a:spAutoFit/>
          </a:bodyPr>
          <a:lstStyle/>
          <a:p>
            <a:pPr indent="0" eaLnBrk="0" hangingPunct="0">
              <a:lnSpc>
                <a:spcPct val="130000"/>
              </a:lnSpc>
              <a:spcBef>
                <a:spcPct val="30000"/>
              </a:spcBef>
              <a:buClr>
                <a:srgbClr val="060606"/>
              </a:buClr>
              <a:buSzPct val="90000"/>
              <a:buFont typeface="Wingdings" panose="05000000000000000000" charset="0"/>
              <a:buNone/>
            </a:pPr>
            <a:r>
              <a:rPr lang="en-US" altLang="zh-CN" sz="1600" b="1" dirty="0">
                <a:solidFill>
                  <a:srgbClr val="060606"/>
                </a:solidFill>
                <a:latin typeface="Tahoma" panose="020B0604030504040204" pitchFamily="2" charset="0"/>
                <a:ea typeface="宋体" panose="02010600030101010101" pitchFamily="2" charset="-122"/>
                <a:sym typeface="+mn-ea"/>
              </a:rPr>
              <a:t>Silane Annual Sales increased to 50 million RMB. </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038975" y="4432935"/>
            <a:ext cx="3637280" cy="730885"/>
          </a:xfrm>
          <a:prstGeom prst="rect">
            <a:avLst/>
          </a:prstGeom>
          <a:noFill/>
        </p:spPr>
        <p:txBody>
          <a:bodyPr wrap="square" rtlCol="0">
            <a:spAutoFit/>
          </a:bodyPr>
          <a:lstStyle/>
          <a:p>
            <a:pPr indent="0" eaLnBrk="0" hangingPunct="0">
              <a:lnSpc>
                <a:spcPct val="130000"/>
              </a:lnSpc>
              <a:spcBef>
                <a:spcPct val="30000"/>
              </a:spcBef>
              <a:buClr>
                <a:srgbClr val="060606"/>
              </a:buClr>
              <a:buSzPct val="90000"/>
              <a:buFont typeface="Wingdings" panose="05000000000000000000" charset="0"/>
              <a:buNone/>
            </a:pPr>
            <a:r>
              <a:rPr lang="zh-CN" altLang="en-US" sz="1600" b="1" dirty="0">
                <a:solidFill>
                  <a:srgbClr val="060606"/>
                </a:solidFill>
                <a:latin typeface="Tahoma" panose="020B0604030504040204" pitchFamily="2" charset="0"/>
                <a:ea typeface="宋体" panose="02010600030101010101" pitchFamily="2" charset="-122"/>
                <a:sym typeface="+mn-ea"/>
              </a:rPr>
              <a:t>The new solid production line is put into operation</a:t>
            </a:r>
            <a:r>
              <a:rPr lang="en-US" altLang="zh-CN" sz="1600" b="1" dirty="0">
                <a:solidFill>
                  <a:srgbClr val="060606"/>
                </a:solidFill>
                <a:latin typeface="Tahoma" panose="020B0604030504040204" pitchFamily="2" charset="0"/>
                <a:ea typeface="宋体" panose="02010600030101010101" pitchFamily="2" charset="-122"/>
                <a:sym typeface="+mn-ea"/>
              </a:rPr>
              <a:t>.</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697547" y="3111101"/>
            <a:ext cx="978695" cy="1150147"/>
            <a:chOff x="1571625" y="2825350"/>
            <a:chExt cx="978695" cy="1150147"/>
          </a:xfrm>
          <a:solidFill>
            <a:schemeClr val="accent5"/>
          </a:solidFill>
        </p:grpSpPr>
        <p:sp>
          <p:nvSpPr>
            <p:cNvPr id="24" name="同心圆 23"/>
            <p:cNvSpPr/>
            <p:nvPr/>
          </p:nvSpPr>
          <p:spPr>
            <a:xfrm>
              <a:off x="1571625" y="2996802"/>
              <a:ext cx="978695" cy="978695"/>
            </a:xfrm>
            <a:prstGeom prst="donut">
              <a:avLst>
                <a:gd name="adj" fmla="val 109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50" dirty="0">
                  <a:solidFill>
                    <a:schemeClr val="tx2"/>
                  </a:solidFill>
                  <a:latin typeface="微软雅黑" panose="020B0503020204020204" pitchFamily="34" charset="-122"/>
                  <a:ea typeface="微软雅黑" panose="020B0503020204020204" pitchFamily="34" charset="-122"/>
                </a:rPr>
                <a:t>2022</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25" name="等腰三角形 24"/>
            <p:cNvSpPr/>
            <p:nvPr/>
          </p:nvSpPr>
          <p:spPr>
            <a:xfrm>
              <a:off x="1911810" y="2825350"/>
              <a:ext cx="298323" cy="2571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grpSp>
      <p:cxnSp>
        <p:nvCxnSpPr>
          <p:cNvPr id="26" name="直接连接符 25"/>
          <p:cNvCxnSpPr>
            <a:stCxn id="24" idx="6"/>
          </p:cNvCxnSpPr>
          <p:nvPr/>
        </p:nvCxnSpPr>
        <p:spPr>
          <a:xfrm>
            <a:off x="10676242" y="3771900"/>
            <a:ext cx="10691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 y="0"/>
            <a:ext cx="960075" cy="833377"/>
            <a:chOff x="-1" y="0"/>
            <a:chExt cx="1087391" cy="943892"/>
          </a:xfrm>
        </p:grpSpPr>
        <p:sp>
          <p:nvSpPr>
            <p:cNvPr id="31" name="任意多边形 30"/>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32" name="任意多边形 31"/>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33" name="文本框 24"/>
          <p:cNvSpPr>
            <a:spLocks noChangeArrowheads="1"/>
          </p:cNvSpPr>
          <p:nvPr/>
        </p:nvSpPr>
        <p:spPr bwMode="auto">
          <a:xfrm>
            <a:off x="1253791" y="29210"/>
            <a:ext cx="18929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l"/>
            <a:r>
              <a:rPr lang="en-US" altLang="zh-CN" sz="3600" dirty="0">
                <a:solidFill>
                  <a:schemeClr val="tx2"/>
                </a:solidFill>
                <a:cs typeface="+mn-ea"/>
                <a:sym typeface="+mn-lt"/>
              </a:rPr>
              <a:t>EVENTS</a:t>
            </a:r>
            <a:endParaRPr lang="en-US" altLang="zh-CN" sz="3600" dirty="0">
              <a:solidFill>
                <a:schemeClr val="tx2"/>
              </a:solidFill>
              <a:cs typeface="+mn-ea"/>
              <a:sym typeface="+mn-lt"/>
            </a:endParaRPr>
          </a:p>
        </p:txBody>
      </p:sp>
      <p:sp>
        <p:nvSpPr>
          <p:cNvPr id="27" name="文本框 26"/>
          <p:cNvSpPr txBox="1"/>
          <p:nvPr>
            <p:custDataLst>
              <p:tags r:id="rId1"/>
            </p:custDataLst>
          </p:nvPr>
        </p:nvSpPr>
        <p:spPr>
          <a:xfrm>
            <a:off x="7368540" y="1785620"/>
            <a:ext cx="4195445" cy="1050925"/>
          </a:xfrm>
          <a:prstGeom prst="rect">
            <a:avLst/>
          </a:prstGeom>
          <a:noFill/>
        </p:spPr>
        <p:txBody>
          <a:bodyPr wrap="square" rtlCol="0">
            <a:spAutoFit/>
          </a:bodyPr>
          <a:p>
            <a:pPr indent="0" eaLnBrk="0" hangingPunct="0">
              <a:lnSpc>
                <a:spcPct val="130000"/>
              </a:lnSpc>
              <a:spcBef>
                <a:spcPct val="30000"/>
              </a:spcBef>
              <a:buClr>
                <a:srgbClr val="060606"/>
              </a:buClr>
              <a:buSzPct val="90000"/>
              <a:buFont typeface="Wingdings" panose="05000000000000000000" charset="0"/>
              <a:buNone/>
            </a:pPr>
            <a:r>
              <a:rPr lang="en-US" altLang="zh-CN" sz="1600" b="1" dirty="0">
                <a:solidFill>
                  <a:srgbClr val="060606"/>
                </a:solidFill>
                <a:latin typeface="Tahoma" panose="020B0604030504040204" pitchFamily="2" charset="0"/>
                <a:ea typeface="宋体" panose="02010600030101010101" pitchFamily="2" charset="-122"/>
                <a:sym typeface="+mn-ea"/>
              </a:rPr>
              <a:t>Carbon Black N660 </a:t>
            </a:r>
            <a:r>
              <a:rPr lang="en-US" altLang="zh-CN" sz="1600" b="1" dirty="0">
                <a:solidFill>
                  <a:srgbClr val="060606"/>
                </a:solidFill>
                <a:latin typeface="Tahoma" panose="020B0604030504040204" pitchFamily="2" charset="0"/>
                <a:ea typeface="宋体" panose="02010600030101010101" pitchFamily="2" charset="-122"/>
                <a:sym typeface="+mn-ea"/>
              </a:rPr>
              <a:t>inJixi factory and Pyrolysis Carbon Black in Shanxi factory started into producing</a:t>
            </a:r>
            <a:endParaRPr lang="en-US" altLang="zh-CN" sz="1600" b="1" dirty="0">
              <a:solidFill>
                <a:srgbClr val="060606"/>
              </a:solidFill>
              <a:latin typeface="Tahoma" panose="020B0604030504040204" pitchFamily="2" charset="0"/>
              <a:ea typeface="宋体" panose="02010600030101010101" pitchFamily="2" charset="-122"/>
              <a:sym typeface="+mn-ea"/>
            </a:endParaRP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1"/>
          <p:cNvSpPr/>
          <p:nvPr/>
        </p:nvSpPr>
        <p:spPr bwMode="auto">
          <a:xfrm>
            <a:off x="2842419" y="2315370"/>
            <a:ext cx="440531" cy="342900"/>
          </a:xfrm>
          <a:custGeom>
            <a:avLst/>
            <a:gdLst>
              <a:gd name="T0" fmla="*/ 17969219 w 21600"/>
              <a:gd name="T1" fmla="*/ 10887075 h 21600"/>
              <a:gd name="T2" fmla="*/ 17969219 w 21600"/>
              <a:gd name="T3" fmla="*/ 10887075 h 21600"/>
              <a:gd name="T4" fmla="*/ 17969219 w 21600"/>
              <a:gd name="T5" fmla="*/ 10887075 h 21600"/>
              <a:gd name="T6" fmla="*/ 17969219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1" tIns="19051" rIns="19051" bIns="19051" anchor="ctr"/>
          <a:lstStyle>
            <a:lvl1pPr marL="127000">
              <a:defRPr sz="2500" b="1">
                <a:solidFill>
                  <a:srgbClr val="FFFFFF"/>
                </a:solidFill>
                <a:latin typeface="Lato" charset="0"/>
                <a:ea typeface="MS PGothic" panose="020B0600070205080204" pitchFamily="34" charset="-128"/>
                <a:sym typeface="Lato" charset="0"/>
              </a:defRPr>
            </a:lvl1pPr>
            <a:lvl2pPr>
              <a:defRPr sz="2500" b="1">
                <a:solidFill>
                  <a:srgbClr val="FFFFFF"/>
                </a:solidFill>
                <a:latin typeface="Lato" charset="0"/>
                <a:ea typeface="MS PGothic" panose="020B0600070205080204" pitchFamily="34" charset="-128"/>
                <a:sym typeface="Lato" charset="0"/>
              </a:defRPr>
            </a:lvl2pPr>
            <a:lvl3pPr>
              <a:defRPr sz="2500" b="1">
                <a:solidFill>
                  <a:srgbClr val="FFFFFF"/>
                </a:solidFill>
                <a:latin typeface="Lato" charset="0"/>
                <a:ea typeface="MS PGothic" panose="020B0600070205080204" pitchFamily="34" charset="-128"/>
                <a:sym typeface="Lato" charset="0"/>
              </a:defRPr>
            </a:lvl3pPr>
            <a:lvl4pPr>
              <a:defRPr sz="2500" b="1">
                <a:solidFill>
                  <a:srgbClr val="FFFFFF"/>
                </a:solidFill>
                <a:latin typeface="Lato" charset="0"/>
                <a:ea typeface="MS PGothic" panose="020B0600070205080204" pitchFamily="34" charset="-128"/>
                <a:sym typeface="Lato" charset="0"/>
              </a:defRPr>
            </a:lvl4pPr>
            <a:lvl5pPr>
              <a:defRPr sz="2500" b="1">
                <a:solidFill>
                  <a:srgbClr val="FFFFFF"/>
                </a:solidFill>
                <a:latin typeface="Lato" charset="0"/>
                <a:ea typeface="MS PGothic" panose="020B0600070205080204" pitchFamily="34" charset="-128"/>
                <a:sym typeface="Lato" charset="0"/>
              </a:defRPr>
            </a:lvl5pPr>
            <a:lvl6pPr marL="13716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60000"/>
              </a:lnSpc>
              <a:spcBef>
                <a:spcPts val="400"/>
              </a:spcBef>
            </a:pPr>
            <a:r>
              <a:rPr lang="es-ES" altLang="zh-CN" sz="1600" b="0">
                <a:solidFill>
                  <a:schemeClr val="bg1"/>
                </a:solidFill>
                <a:latin typeface="微软雅黑" panose="020B0503020204020204" pitchFamily="34" charset="-122"/>
                <a:ea typeface="微软雅黑" panose="020B0503020204020204" pitchFamily="34" charset="-122"/>
              </a:rPr>
              <a:t>01</a:t>
            </a:r>
            <a:endParaRPr lang="es-ES" altLang="zh-CN" sz="1600">
              <a:solidFill>
                <a:schemeClr val="bg1"/>
              </a:solidFill>
              <a:latin typeface="微软雅黑" panose="020B0503020204020204" pitchFamily="34" charset="-122"/>
              <a:ea typeface="微软雅黑" panose="020B0503020204020204" pitchFamily="34" charset="-122"/>
            </a:endParaRPr>
          </a:p>
        </p:txBody>
      </p:sp>
      <p:sp>
        <p:nvSpPr>
          <p:cNvPr id="19" name="AutoShape 22"/>
          <p:cNvSpPr/>
          <p:nvPr/>
        </p:nvSpPr>
        <p:spPr bwMode="auto">
          <a:xfrm>
            <a:off x="3397250" y="2237582"/>
            <a:ext cx="5906295" cy="520700"/>
          </a:xfrm>
          <a:custGeom>
            <a:avLst/>
            <a:gdLst>
              <a:gd name="T0" fmla="*/ 2147483646 w 21600"/>
              <a:gd name="T1" fmla="*/ 25104490 h 21600"/>
              <a:gd name="T2" fmla="*/ 2147483646 w 21600"/>
              <a:gd name="T3" fmla="*/ 25104490 h 21600"/>
              <a:gd name="T4" fmla="*/ 2147483646 w 21600"/>
              <a:gd name="T5" fmla="*/ 25104490 h 21600"/>
              <a:gd name="T6" fmla="*/ 2147483646 w 21600"/>
              <a:gd name="T7" fmla="*/ 2510449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7700">
              <a:defRPr sz="2500" b="1">
                <a:solidFill>
                  <a:srgbClr val="FFFFFF"/>
                </a:solidFill>
                <a:latin typeface="Lato" charset="0"/>
                <a:ea typeface="MS PGothic" panose="020B0600070205080204" pitchFamily="34" charset="-128"/>
                <a:sym typeface="Lato" charset="0"/>
              </a:defRPr>
            </a:lvl1pPr>
            <a:lvl2pPr marL="742950" indent="-285750" defTabSz="647700">
              <a:defRPr sz="2500" b="1">
                <a:solidFill>
                  <a:srgbClr val="FFFFFF"/>
                </a:solidFill>
                <a:latin typeface="Lato" charset="0"/>
                <a:ea typeface="MS PGothic" panose="020B0600070205080204" pitchFamily="34" charset="-128"/>
                <a:sym typeface="Lato" charset="0"/>
              </a:defRPr>
            </a:lvl2pPr>
            <a:lvl3pPr marL="1143000" indent="-228600" defTabSz="647700">
              <a:defRPr sz="2500" b="1">
                <a:solidFill>
                  <a:srgbClr val="FFFFFF"/>
                </a:solidFill>
                <a:latin typeface="Lato" charset="0"/>
                <a:ea typeface="MS PGothic" panose="020B0600070205080204" pitchFamily="34" charset="-128"/>
                <a:sym typeface="Lato" charset="0"/>
              </a:defRPr>
            </a:lvl3pPr>
            <a:lvl4pPr marL="1600200" indent="-228600" defTabSz="647700">
              <a:defRPr sz="2500" b="1">
                <a:solidFill>
                  <a:srgbClr val="FFFFFF"/>
                </a:solidFill>
                <a:latin typeface="Lato" charset="0"/>
                <a:ea typeface="MS PGothic" panose="020B0600070205080204" pitchFamily="34" charset="-128"/>
                <a:sym typeface="Lato" charset="0"/>
              </a:defRPr>
            </a:lvl4pPr>
            <a:lvl5pPr marL="2057400" indent="-228600" defTabSz="647700">
              <a:defRPr sz="2500" b="1">
                <a:solidFill>
                  <a:srgbClr val="FFFFFF"/>
                </a:solidFill>
                <a:latin typeface="Lato" charset="0"/>
                <a:ea typeface="MS PGothic" panose="020B0600070205080204" pitchFamily="34" charset="-128"/>
                <a:sym typeface="Lato" charset="0"/>
              </a:defRPr>
            </a:lvl5pPr>
            <a:lvl6pPr marL="25146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en-US" altLang="zh-CN" sz="935" b="0"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935" b="0" dirty="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935" b="0" dirty="0">
              <a:solidFill>
                <a:schemeClr val="bg1"/>
              </a:solidFill>
              <a:latin typeface="微软雅黑" panose="020B0503020204020204" pitchFamily="34" charset="-122"/>
              <a:ea typeface="微软雅黑" panose="020B0503020204020204" pitchFamily="34" charset="-122"/>
            </a:endParaRPr>
          </a:p>
        </p:txBody>
      </p:sp>
      <p:sp>
        <p:nvSpPr>
          <p:cNvPr id="20" name="AutoShape 23"/>
          <p:cNvSpPr/>
          <p:nvPr/>
        </p:nvSpPr>
        <p:spPr bwMode="auto">
          <a:xfrm>
            <a:off x="8830469" y="3213101"/>
            <a:ext cx="440531" cy="342900"/>
          </a:xfrm>
          <a:custGeom>
            <a:avLst/>
            <a:gdLst>
              <a:gd name="T0" fmla="*/ 17969219 w 21600"/>
              <a:gd name="T1" fmla="*/ 10887075 h 21600"/>
              <a:gd name="T2" fmla="*/ 17969219 w 21600"/>
              <a:gd name="T3" fmla="*/ 10887075 h 21600"/>
              <a:gd name="T4" fmla="*/ 17969219 w 21600"/>
              <a:gd name="T5" fmla="*/ 10887075 h 21600"/>
              <a:gd name="T6" fmla="*/ 17969219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1" tIns="19051" rIns="19051" bIns="19051" anchor="ctr"/>
          <a:lstStyle>
            <a:lvl1pPr marL="127000">
              <a:defRPr sz="2500" b="1">
                <a:solidFill>
                  <a:srgbClr val="FFFFFF"/>
                </a:solidFill>
                <a:latin typeface="Lato" charset="0"/>
                <a:ea typeface="MS PGothic" panose="020B0600070205080204" pitchFamily="34" charset="-128"/>
                <a:sym typeface="Lato" charset="0"/>
              </a:defRPr>
            </a:lvl1pPr>
            <a:lvl2pPr>
              <a:defRPr sz="2500" b="1">
                <a:solidFill>
                  <a:srgbClr val="FFFFFF"/>
                </a:solidFill>
                <a:latin typeface="Lato" charset="0"/>
                <a:ea typeface="MS PGothic" panose="020B0600070205080204" pitchFamily="34" charset="-128"/>
                <a:sym typeface="Lato" charset="0"/>
              </a:defRPr>
            </a:lvl2pPr>
            <a:lvl3pPr>
              <a:defRPr sz="2500" b="1">
                <a:solidFill>
                  <a:srgbClr val="FFFFFF"/>
                </a:solidFill>
                <a:latin typeface="Lato" charset="0"/>
                <a:ea typeface="MS PGothic" panose="020B0600070205080204" pitchFamily="34" charset="-128"/>
                <a:sym typeface="Lato" charset="0"/>
              </a:defRPr>
            </a:lvl3pPr>
            <a:lvl4pPr>
              <a:defRPr sz="2500" b="1">
                <a:solidFill>
                  <a:srgbClr val="FFFFFF"/>
                </a:solidFill>
                <a:latin typeface="Lato" charset="0"/>
                <a:ea typeface="MS PGothic" panose="020B0600070205080204" pitchFamily="34" charset="-128"/>
                <a:sym typeface="Lato" charset="0"/>
              </a:defRPr>
            </a:lvl4pPr>
            <a:lvl5pPr>
              <a:defRPr sz="2500" b="1">
                <a:solidFill>
                  <a:srgbClr val="FFFFFF"/>
                </a:solidFill>
                <a:latin typeface="Lato" charset="0"/>
                <a:ea typeface="MS PGothic" panose="020B0600070205080204" pitchFamily="34" charset="-128"/>
                <a:sym typeface="Lato" charset="0"/>
              </a:defRPr>
            </a:lvl5pPr>
            <a:lvl6pPr marL="13716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60000"/>
              </a:lnSpc>
              <a:spcBef>
                <a:spcPts val="400"/>
              </a:spcBef>
            </a:pPr>
            <a:r>
              <a:rPr lang="es-ES" altLang="zh-CN" sz="2000" b="0">
                <a:solidFill>
                  <a:schemeClr val="bg1"/>
                </a:solidFill>
                <a:latin typeface="微软雅黑" panose="020B0503020204020204" pitchFamily="34" charset="-122"/>
                <a:ea typeface="微软雅黑" panose="020B0503020204020204" pitchFamily="34" charset="-122"/>
              </a:rPr>
              <a:t>02</a:t>
            </a:r>
            <a:endParaRPr lang="es-ES" altLang="zh-CN" sz="1250">
              <a:solidFill>
                <a:schemeClr val="bg1"/>
              </a:solidFill>
              <a:latin typeface="微软雅黑" panose="020B0503020204020204" pitchFamily="34" charset="-122"/>
              <a:ea typeface="微软雅黑" panose="020B0503020204020204" pitchFamily="34" charset="-122"/>
            </a:endParaRPr>
          </a:p>
        </p:txBody>
      </p:sp>
      <p:sp>
        <p:nvSpPr>
          <p:cNvPr id="22" name="AutoShape 25"/>
          <p:cNvSpPr/>
          <p:nvPr/>
        </p:nvSpPr>
        <p:spPr bwMode="auto">
          <a:xfrm>
            <a:off x="2774950" y="3812541"/>
            <a:ext cx="5906295" cy="520700"/>
          </a:xfrm>
          <a:custGeom>
            <a:avLst/>
            <a:gdLst>
              <a:gd name="T0" fmla="*/ 2147483646 w 21600"/>
              <a:gd name="T1" fmla="*/ 25104490 h 21600"/>
              <a:gd name="T2" fmla="*/ 2147483646 w 21600"/>
              <a:gd name="T3" fmla="*/ 25104490 h 21600"/>
              <a:gd name="T4" fmla="*/ 2147483646 w 21600"/>
              <a:gd name="T5" fmla="*/ 25104490 h 21600"/>
              <a:gd name="T6" fmla="*/ 2147483646 w 21600"/>
              <a:gd name="T7" fmla="*/ 2510449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7700">
              <a:defRPr sz="2500" b="1">
                <a:solidFill>
                  <a:srgbClr val="FFFFFF"/>
                </a:solidFill>
                <a:latin typeface="Lato" charset="0"/>
                <a:ea typeface="MS PGothic" panose="020B0600070205080204" pitchFamily="34" charset="-128"/>
                <a:sym typeface="Lato" charset="0"/>
              </a:defRPr>
            </a:lvl1pPr>
            <a:lvl2pPr marL="742950" indent="-285750" defTabSz="647700">
              <a:defRPr sz="2500" b="1">
                <a:solidFill>
                  <a:srgbClr val="FFFFFF"/>
                </a:solidFill>
                <a:latin typeface="Lato" charset="0"/>
                <a:ea typeface="MS PGothic" panose="020B0600070205080204" pitchFamily="34" charset="-128"/>
                <a:sym typeface="Lato" charset="0"/>
              </a:defRPr>
            </a:lvl2pPr>
            <a:lvl3pPr marL="1143000" indent="-228600" defTabSz="647700">
              <a:defRPr sz="2500" b="1">
                <a:solidFill>
                  <a:srgbClr val="FFFFFF"/>
                </a:solidFill>
                <a:latin typeface="Lato" charset="0"/>
                <a:ea typeface="MS PGothic" panose="020B0600070205080204" pitchFamily="34" charset="-128"/>
                <a:sym typeface="Lato" charset="0"/>
              </a:defRPr>
            </a:lvl3pPr>
            <a:lvl4pPr marL="1600200" indent="-228600" defTabSz="647700">
              <a:defRPr sz="2500" b="1">
                <a:solidFill>
                  <a:srgbClr val="FFFFFF"/>
                </a:solidFill>
                <a:latin typeface="Lato" charset="0"/>
                <a:ea typeface="MS PGothic" panose="020B0600070205080204" pitchFamily="34" charset="-128"/>
                <a:sym typeface="Lato" charset="0"/>
              </a:defRPr>
            </a:lvl4pPr>
            <a:lvl5pPr marL="2057400" indent="-228600" defTabSz="647700">
              <a:defRPr sz="2500" b="1">
                <a:solidFill>
                  <a:srgbClr val="FFFFFF"/>
                </a:solidFill>
                <a:latin typeface="Lato" charset="0"/>
                <a:ea typeface="MS PGothic" panose="020B0600070205080204" pitchFamily="34" charset="-128"/>
                <a:sym typeface="Lato" charset="0"/>
              </a:defRPr>
            </a:lvl5pPr>
            <a:lvl6pPr marL="25146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en-US" altLang="zh-CN" sz="935" b="0"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935" b="0" dirty="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935" b="0" dirty="0">
              <a:solidFill>
                <a:schemeClr val="bg1"/>
              </a:solidFill>
              <a:latin typeface="微软雅黑" panose="020B0503020204020204" pitchFamily="34" charset="-122"/>
              <a:ea typeface="微软雅黑" panose="020B0503020204020204" pitchFamily="34" charset="-122"/>
            </a:endParaRPr>
          </a:p>
        </p:txBody>
      </p:sp>
      <p:sp>
        <p:nvSpPr>
          <p:cNvPr id="23" name="AutoShape 26"/>
          <p:cNvSpPr/>
          <p:nvPr/>
        </p:nvSpPr>
        <p:spPr bwMode="auto">
          <a:xfrm>
            <a:off x="2842419" y="4110038"/>
            <a:ext cx="440531" cy="342900"/>
          </a:xfrm>
          <a:custGeom>
            <a:avLst/>
            <a:gdLst>
              <a:gd name="T0" fmla="*/ 17969219 w 21600"/>
              <a:gd name="T1" fmla="*/ 10887075 h 21600"/>
              <a:gd name="T2" fmla="*/ 17969219 w 21600"/>
              <a:gd name="T3" fmla="*/ 10887075 h 21600"/>
              <a:gd name="T4" fmla="*/ 17969219 w 21600"/>
              <a:gd name="T5" fmla="*/ 10887075 h 21600"/>
              <a:gd name="T6" fmla="*/ 17969219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1" tIns="19051" rIns="19051" bIns="19051" anchor="ctr"/>
          <a:lstStyle>
            <a:lvl1pPr marL="127000">
              <a:defRPr sz="2500" b="1">
                <a:solidFill>
                  <a:srgbClr val="FFFFFF"/>
                </a:solidFill>
                <a:latin typeface="Lato" charset="0"/>
                <a:ea typeface="MS PGothic" panose="020B0600070205080204" pitchFamily="34" charset="-128"/>
                <a:sym typeface="Lato" charset="0"/>
              </a:defRPr>
            </a:lvl1pPr>
            <a:lvl2pPr>
              <a:defRPr sz="2500" b="1">
                <a:solidFill>
                  <a:srgbClr val="FFFFFF"/>
                </a:solidFill>
                <a:latin typeface="Lato" charset="0"/>
                <a:ea typeface="MS PGothic" panose="020B0600070205080204" pitchFamily="34" charset="-128"/>
                <a:sym typeface="Lato" charset="0"/>
              </a:defRPr>
            </a:lvl2pPr>
            <a:lvl3pPr>
              <a:defRPr sz="2500" b="1">
                <a:solidFill>
                  <a:srgbClr val="FFFFFF"/>
                </a:solidFill>
                <a:latin typeface="Lato" charset="0"/>
                <a:ea typeface="MS PGothic" panose="020B0600070205080204" pitchFamily="34" charset="-128"/>
                <a:sym typeface="Lato" charset="0"/>
              </a:defRPr>
            </a:lvl3pPr>
            <a:lvl4pPr>
              <a:defRPr sz="2500" b="1">
                <a:solidFill>
                  <a:srgbClr val="FFFFFF"/>
                </a:solidFill>
                <a:latin typeface="Lato" charset="0"/>
                <a:ea typeface="MS PGothic" panose="020B0600070205080204" pitchFamily="34" charset="-128"/>
                <a:sym typeface="Lato" charset="0"/>
              </a:defRPr>
            </a:lvl4pPr>
            <a:lvl5pPr>
              <a:defRPr sz="2500" b="1">
                <a:solidFill>
                  <a:srgbClr val="FFFFFF"/>
                </a:solidFill>
                <a:latin typeface="Lato" charset="0"/>
                <a:ea typeface="MS PGothic" panose="020B0600070205080204" pitchFamily="34" charset="-128"/>
                <a:sym typeface="Lato" charset="0"/>
              </a:defRPr>
            </a:lvl5pPr>
            <a:lvl6pPr marL="13716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60000"/>
              </a:lnSpc>
              <a:spcBef>
                <a:spcPts val="400"/>
              </a:spcBef>
            </a:pPr>
            <a:r>
              <a:rPr lang="es-ES" altLang="zh-CN" sz="1600" b="0">
                <a:solidFill>
                  <a:schemeClr val="bg1"/>
                </a:solidFill>
                <a:latin typeface="微软雅黑" panose="020B0503020204020204" pitchFamily="34" charset="-122"/>
                <a:ea typeface="微软雅黑" panose="020B0503020204020204" pitchFamily="34" charset="-122"/>
              </a:rPr>
              <a:t>03</a:t>
            </a:r>
            <a:endParaRPr lang="es-ES" altLang="zh-CN" sz="1600">
              <a:solidFill>
                <a:schemeClr val="bg1"/>
              </a:solidFill>
              <a:latin typeface="微软雅黑" panose="020B0503020204020204" pitchFamily="34" charset="-122"/>
              <a:ea typeface="微软雅黑" panose="020B0503020204020204" pitchFamily="34" charset="-122"/>
            </a:endParaRPr>
          </a:p>
        </p:txBody>
      </p:sp>
      <p:sp>
        <p:nvSpPr>
          <p:cNvPr id="24" name="AutoShape 27"/>
          <p:cNvSpPr/>
          <p:nvPr/>
        </p:nvSpPr>
        <p:spPr bwMode="auto">
          <a:xfrm>
            <a:off x="8830469" y="4983957"/>
            <a:ext cx="440531" cy="342900"/>
          </a:xfrm>
          <a:custGeom>
            <a:avLst/>
            <a:gdLst>
              <a:gd name="T0" fmla="*/ 17969219 w 21600"/>
              <a:gd name="T1" fmla="*/ 10887075 h 21600"/>
              <a:gd name="T2" fmla="*/ 17969219 w 21600"/>
              <a:gd name="T3" fmla="*/ 10887075 h 21600"/>
              <a:gd name="T4" fmla="*/ 17969219 w 21600"/>
              <a:gd name="T5" fmla="*/ 10887075 h 21600"/>
              <a:gd name="T6" fmla="*/ 17969219 w 21600"/>
              <a:gd name="T7" fmla="*/ 10887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1" tIns="19051" rIns="19051" bIns="19051" anchor="ctr"/>
          <a:lstStyle>
            <a:lvl1pPr marL="127000">
              <a:defRPr sz="2500" b="1">
                <a:solidFill>
                  <a:srgbClr val="FFFFFF"/>
                </a:solidFill>
                <a:latin typeface="Lato" charset="0"/>
                <a:ea typeface="MS PGothic" panose="020B0600070205080204" pitchFamily="34" charset="-128"/>
                <a:sym typeface="Lato" charset="0"/>
              </a:defRPr>
            </a:lvl1pPr>
            <a:lvl2pPr>
              <a:defRPr sz="2500" b="1">
                <a:solidFill>
                  <a:srgbClr val="FFFFFF"/>
                </a:solidFill>
                <a:latin typeface="Lato" charset="0"/>
                <a:ea typeface="MS PGothic" panose="020B0600070205080204" pitchFamily="34" charset="-128"/>
                <a:sym typeface="Lato" charset="0"/>
              </a:defRPr>
            </a:lvl2pPr>
            <a:lvl3pPr>
              <a:defRPr sz="2500" b="1">
                <a:solidFill>
                  <a:srgbClr val="FFFFFF"/>
                </a:solidFill>
                <a:latin typeface="Lato" charset="0"/>
                <a:ea typeface="MS PGothic" panose="020B0600070205080204" pitchFamily="34" charset="-128"/>
                <a:sym typeface="Lato" charset="0"/>
              </a:defRPr>
            </a:lvl3pPr>
            <a:lvl4pPr>
              <a:defRPr sz="2500" b="1">
                <a:solidFill>
                  <a:srgbClr val="FFFFFF"/>
                </a:solidFill>
                <a:latin typeface="Lato" charset="0"/>
                <a:ea typeface="MS PGothic" panose="020B0600070205080204" pitchFamily="34" charset="-128"/>
                <a:sym typeface="Lato" charset="0"/>
              </a:defRPr>
            </a:lvl4pPr>
            <a:lvl5pPr>
              <a:defRPr sz="2500" b="1">
                <a:solidFill>
                  <a:srgbClr val="FFFFFF"/>
                </a:solidFill>
                <a:latin typeface="Lato" charset="0"/>
                <a:ea typeface="MS PGothic" panose="020B0600070205080204" pitchFamily="34" charset="-128"/>
                <a:sym typeface="Lato" charset="0"/>
              </a:defRPr>
            </a:lvl5pPr>
            <a:lvl6pPr marL="13716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18288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22860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2743200" indent="914400" defTabSz="8255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60000"/>
              </a:lnSpc>
              <a:spcBef>
                <a:spcPts val="400"/>
              </a:spcBef>
            </a:pPr>
            <a:r>
              <a:rPr lang="es-ES" altLang="zh-CN" sz="2000" b="0">
                <a:solidFill>
                  <a:schemeClr val="bg1"/>
                </a:solidFill>
                <a:latin typeface="微软雅黑" panose="020B0503020204020204" pitchFamily="34" charset="-122"/>
                <a:ea typeface="微软雅黑" panose="020B0503020204020204" pitchFamily="34" charset="-122"/>
              </a:rPr>
              <a:t>04</a:t>
            </a:r>
            <a:endParaRPr lang="es-ES" altLang="zh-CN" sz="1250">
              <a:solidFill>
                <a:schemeClr val="bg1"/>
              </a:solidFill>
              <a:latin typeface="微软雅黑" panose="020B0503020204020204" pitchFamily="34" charset="-122"/>
              <a:ea typeface="微软雅黑" panose="020B0503020204020204" pitchFamily="34" charset="-122"/>
            </a:endParaRPr>
          </a:p>
        </p:txBody>
      </p:sp>
      <p:sp>
        <p:nvSpPr>
          <p:cNvPr id="25" name="AutoShape 28"/>
          <p:cNvSpPr/>
          <p:nvPr/>
        </p:nvSpPr>
        <p:spPr bwMode="auto">
          <a:xfrm>
            <a:off x="2823370" y="4906170"/>
            <a:ext cx="5906293" cy="520700"/>
          </a:xfrm>
          <a:custGeom>
            <a:avLst/>
            <a:gdLst>
              <a:gd name="T0" fmla="*/ 2147483646 w 21600"/>
              <a:gd name="T1" fmla="*/ 25104490 h 21600"/>
              <a:gd name="T2" fmla="*/ 2147483646 w 21600"/>
              <a:gd name="T3" fmla="*/ 25104490 h 21600"/>
              <a:gd name="T4" fmla="*/ 2147483646 w 21600"/>
              <a:gd name="T5" fmla="*/ 25104490 h 21600"/>
              <a:gd name="T6" fmla="*/ 2147483646 w 21600"/>
              <a:gd name="T7" fmla="*/ 2510449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47700">
              <a:defRPr sz="2500" b="1">
                <a:solidFill>
                  <a:srgbClr val="FFFFFF"/>
                </a:solidFill>
                <a:latin typeface="Lato" charset="0"/>
                <a:ea typeface="MS PGothic" panose="020B0600070205080204" pitchFamily="34" charset="-128"/>
                <a:sym typeface="Lato" charset="0"/>
              </a:defRPr>
            </a:lvl1pPr>
            <a:lvl2pPr marL="742950" indent="-285750" defTabSz="647700">
              <a:defRPr sz="2500" b="1">
                <a:solidFill>
                  <a:srgbClr val="FFFFFF"/>
                </a:solidFill>
                <a:latin typeface="Lato" charset="0"/>
                <a:ea typeface="MS PGothic" panose="020B0600070205080204" pitchFamily="34" charset="-128"/>
                <a:sym typeface="Lato" charset="0"/>
              </a:defRPr>
            </a:lvl2pPr>
            <a:lvl3pPr marL="1143000" indent="-228600" defTabSz="647700">
              <a:defRPr sz="2500" b="1">
                <a:solidFill>
                  <a:srgbClr val="FFFFFF"/>
                </a:solidFill>
                <a:latin typeface="Lato" charset="0"/>
                <a:ea typeface="MS PGothic" panose="020B0600070205080204" pitchFamily="34" charset="-128"/>
                <a:sym typeface="Lato" charset="0"/>
              </a:defRPr>
            </a:lvl3pPr>
            <a:lvl4pPr marL="1600200" indent="-228600" defTabSz="647700">
              <a:defRPr sz="2500" b="1">
                <a:solidFill>
                  <a:srgbClr val="FFFFFF"/>
                </a:solidFill>
                <a:latin typeface="Lato" charset="0"/>
                <a:ea typeface="MS PGothic" panose="020B0600070205080204" pitchFamily="34" charset="-128"/>
                <a:sym typeface="Lato" charset="0"/>
              </a:defRPr>
            </a:lvl4pPr>
            <a:lvl5pPr marL="2057400" indent="-228600" defTabSz="647700">
              <a:defRPr sz="2500" b="1">
                <a:solidFill>
                  <a:srgbClr val="FFFFFF"/>
                </a:solidFill>
                <a:latin typeface="Lato" charset="0"/>
                <a:ea typeface="MS PGothic" panose="020B0600070205080204" pitchFamily="34" charset="-128"/>
                <a:sym typeface="Lato" charset="0"/>
              </a:defRPr>
            </a:lvl5pPr>
            <a:lvl6pPr marL="25146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defTabSz="647700" eaLnBrk="0" fontAlgn="base" hangingPunct="0">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en-US" altLang="zh-CN" sz="935" b="0" dirty="0">
              <a:solidFill>
                <a:schemeClr val="bg1"/>
              </a:solidFill>
              <a:latin typeface="微软雅黑" panose="020B0503020204020204" pitchFamily="34" charset="-122"/>
              <a:ea typeface="微软雅黑" panose="020B0503020204020204" pitchFamily="34" charset="-122"/>
              <a:cs typeface="华文黑体" pitchFamily="2" charset="-122"/>
            </a:endParaRPr>
          </a:p>
          <a:p>
            <a:pPr algn="ctr">
              <a:lnSpc>
                <a:spcPct val="150000"/>
              </a:lnSpc>
            </a:pPr>
            <a:r>
              <a:rPr lang="zh-CN" altLang="en-US" sz="935"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935" b="0" dirty="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935" b="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0"/>
            <a:ext cx="960120" cy="5427345"/>
            <a:chOff x="-1" y="0"/>
            <a:chExt cx="1087391" cy="943892"/>
          </a:xfrm>
        </p:grpSpPr>
        <p:sp>
          <p:nvSpPr>
            <p:cNvPr id="27" name="任意多边形 26"/>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28" name="任意多边形 27"/>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29" name="文本框 24"/>
          <p:cNvSpPr>
            <a:spLocks noChangeArrowheads="1"/>
          </p:cNvSpPr>
          <p:nvPr/>
        </p:nvSpPr>
        <p:spPr bwMode="auto">
          <a:xfrm>
            <a:off x="1212516" y="0"/>
            <a:ext cx="7226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l"/>
            <a:r>
              <a:rPr lang="en-US" altLang="x-none" sz="3600" b="1" dirty="0">
                <a:solidFill>
                  <a:srgbClr val="0000CC"/>
                </a:solidFill>
                <a:effectLst>
                  <a:outerShdw blurRad="38100" dist="38100" dir="2700000">
                    <a:srgbClr val="000000"/>
                  </a:outerShdw>
                </a:effectLst>
                <a:latin typeface="Arial" panose="020B0604020202020204" pitchFamily="34" charset="0"/>
                <a:ea typeface="HY그래픽M" pitchFamily="2" charset="-127"/>
                <a:sym typeface="+mn-ea"/>
              </a:rPr>
              <a:t>Organization Structure</a:t>
            </a:r>
            <a:endParaRPr lang="en-US" altLang="zh-CN" sz="3600" dirty="0">
              <a:solidFill>
                <a:schemeClr val="tx2"/>
              </a:solidFill>
              <a:cs typeface="+mn-ea"/>
              <a:sym typeface="+mn-lt"/>
            </a:endParaRPr>
          </a:p>
        </p:txBody>
      </p:sp>
      <p:pic>
        <p:nvPicPr>
          <p:cNvPr id="3" name="图片 2"/>
          <p:cNvPicPr>
            <a:picLocks noChangeAspect="1"/>
          </p:cNvPicPr>
          <p:nvPr>
            <p:custDataLst>
              <p:tags r:id="rId1"/>
            </p:custDataLst>
          </p:nvPr>
        </p:nvPicPr>
        <p:blipFill>
          <a:blip r:embed="rId2"/>
          <a:stretch>
            <a:fillRect/>
          </a:stretch>
        </p:blipFill>
        <p:spPr>
          <a:xfrm>
            <a:off x="1287145" y="1188085"/>
            <a:ext cx="9816465" cy="5347335"/>
          </a:xfrm>
          <a:prstGeom prst="rect">
            <a:avLst/>
          </a:prstGeom>
        </p:spPr>
      </p:pic>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7F1AA27-B7A4-475F-8430-0E6442A33CF0}" type="slidenum">
              <a:rPr lang="zh-CN" altLang="en-US" smtClean="0"/>
            </a:fld>
            <a:endParaRPr lang="zh-CN" altLang="en-US"/>
          </a:p>
        </p:txBody>
      </p:sp>
      <p:grpSp>
        <p:nvGrpSpPr>
          <p:cNvPr id="30" name="组合 29"/>
          <p:cNvGrpSpPr/>
          <p:nvPr/>
        </p:nvGrpSpPr>
        <p:grpSpPr>
          <a:xfrm>
            <a:off x="-1" y="0"/>
            <a:ext cx="960075" cy="833377"/>
            <a:chOff x="-1" y="0"/>
            <a:chExt cx="1087391" cy="943892"/>
          </a:xfrm>
        </p:grpSpPr>
        <p:sp>
          <p:nvSpPr>
            <p:cNvPr id="31" name="任意多边形 30"/>
            <p:cNvSpPr/>
            <p:nvPr/>
          </p:nvSpPr>
          <p:spPr>
            <a:xfrm flipH="1">
              <a:off x="-1" y="0"/>
              <a:ext cx="920071" cy="798653"/>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sp>
          <p:nvSpPr>
            <p:cNvPr id="32" name="任意多边形 31"/>
            <p:cNvSpPr/>
            <p:nvPr/>
          </p:nvSpPr>
          <p:spPr>
            <a:xfrm flipH="1">
              <a:off x="0" y="0"/>
              <a:ext cx="1087390" cy="943892"/>
            </a:xfrm>
            <a:custGeom>
              <a:avLst/>
              <a:gdLst>
                <a:gd name="connsiteX0" fmla="*/ 0 w 4392488"/>
                <a:gd name="connsiteY0" fmla="*/ 0 h 4392488"/>
                <a:gd name="connsiteX1" fmla="*/ 4392488 w 4392488"/>
                <a:gd name="connsiteY1" fmla="*/ 0 h 4392488"/>
                <a:gd name="connsiteX2" fmla="*/ 4392488 w 4392488"/>
                <a:gd name="connsiteY2" fmla="*/ 4392488 h 4392488"/>
                <a:gd name="connsiteX3" fmla="*/ 0 w 4392488"/>
                <a:gd name="connsiteY3" fmla="*/ 0 h 4392488"/>
              </a:gdLst>
              <a:ahLst/>
              <a:cxnLst>
                <a:cxn ang="0">
                  <a:pos x="connsiteX0" y="connsiteY0"/>
                </a:cxn>
                <a:cxn ang="0">
                  <a:pos x="connsiteX1" y="connsiteY1"/>
                </a:cxn>
                <a:cxn ang="0">
                  <a:pos x="connsiteX2" y="connsiteY2"/>
                </a:cxn>
                <a:cxn ang="0">
                  <a:pos x="connsiteX3" y="connsiteY3"/>
                </a:cxn>
              </a:cxnLst>
              <a:rect l="l" t="t" r="r" b="b"/>
              <a:pathLst>
                <a:path w="4392488" h="4392488">
                  <a:moveTo>
                    <a:pt x="0" y="0"/>
                  </a:moveTo>
                  <a:lnTo>
                    <a:pt x="4392488" y="0"/>
                  </a:lnTo>
                  <a:lnTo>
                    <a:pt x="4392488" y="4392488"/>
                  </a:lnTo>
                  <a:cubicBezTo>
                    <a:pt x="1966584" y="4392488"/>
                    <a:pt x="0" y="2425904"/>
                    <a:pt x="0"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a:p>
          </p:txBody>
        </p:sp>
      </p:grpSp>
      <p:sp>
        <p:nvSpPr>
          <p:cNvPr id="35" name="椭圆 34"/>
          <p:cNvSpPr/>
          <p:nvPr/>
        </p:nvSpPr>
        <p:spPr>
          <a:xfrm>
            <a:off x="10270562" y="4679167"/>
            <a:ext cx="1932429" cy="1932424"/>
          </a:xfrm>
          <a:prstGeom prst="ellipse">
            <a:avLst/>
          </a:prstGeom>
          <a:blipFill>
            <a:blip r:embed="rId1"/>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49918" y="-2507420"/>
            <a:ext cx="6815500" cy="11915338"/>
          </a:xfrm>
          <a:prstGeom prst="rect">
            <a:avLst/>
          </a:prstGeom>
        </p:spPr>
      </p:pic>
    </p:spTree>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7F1AA27-B7A4-475F-8430-0E6442A33CF0}" type="slidenum">
              <a:rPr lang="zh-CN" altLang="en-US" smtClean="0"/>
            </a:fld>
            <a:endParaRPr lang="zh-CN" altLang="en-US"/>
          </a:p>
        </p:txBody>
      </p:sp>
      <p:pic>
        <p:nvPicPr>
          <p:cNvPr id="3" name="图片 2" descr="ISO 9001英"/>
          <p:cNvPicPr>
            <a:picLocks noChangeAspect="1"/>
          </p:cNvPicPr>
          <p:nvPr/>
        </p:nvPicPr>
        <p:blipFill>
          <a:blip r:embed="rId1"/>
          <a:stretch>
            <a:fillRect/>
          </a:stretch>
        </p:blipFill>
        <p:spPr>
          <a:xfrm>
            <a:off x="0" y="0"/>
            <a:ext cx="6024880" cy="6858000"/>
          </a:xfrm>
          <a:prstGeom prst="rect">
            <a:avLst/>
          </a:prstGeom>
        </p:spPr>
      </p:pic>
      <p:pic>
        <p:nvPicPr>
          <p:cNvPr id="4" name="图片 3" descr="ISO 14001英"/>
          <p:cNvPicPr>
            <a:picLocks noChangeAspect="1"/>
          </p:cNvPicPr>
          <p:nvPr/>
        </p:nvPicPr>
        <p:blipFill>
          <a:blip r:embed="rId2"/>
          <a:stretch>
            <a:fillRect/>
          </a:stretch>
        </p:blipFill>
        <p:spPr>
          <a:xfrm>
            <a:off x="6024880" y="0"/>
            <a:ext cx="6167120" cy="6858000"/>
          </a:xfrm>
          <a:prstGeom prst="rect">
            <a:avLst/>
          </a:prstGeom>
        </p:spPr>
      </p:pic>
    </p:spTree>
  </p:cSld>
  <p:clrMapOvr>
    <a:masterClrMapping/>
  </p:clrMapOvr>
  <p:transition spd="slow">
    <p:comb/>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TABLE_ENDDRAG_ORIGIN_RECT" val="783*427"/>
  <p:tag name="TABLE_ENDDRAG_RECT" val="89*65*783*427"/>
</p:tagLst>
</file>

<file path=ppt/tags/tag4.xml><?xml version="1.0" encoding="utf-8"?>
<p:tagLst xmlns:p="http://schemas.openxmlformats.org/presentationml/2006/main">
  <p:tag name="ISPRING_PRESENTATION_TITLE" val="PowerPoint 演示文稿"/>
  <p:tag name="commondata" val="eyJoZGlkIjoiZDZlMTkzYmMzNTBkNjY1NTExNmZjMTI4NjE2YTAxMWIifQ=="/>
</p:tagLst>
</file>

<file path=ppt/theme/theme1.xml><?xml version="1.0" encoding="utf-8"?>
<a:theme xmlns:a="http://schemas.openxmlformats.org/drawingml/2006/main" name="Office Theme">
  <a:themeElements>
    <a:clrScheme name="自定义 329">
      <a:dk1>
        <a:sysClr val="windowText" lastClr="000000"/>
      </a:dk1>
      <a:lt1>
        <a:sysClr val="window" lastClr="FFFFFF"/>
      </a:lt1>
      <a:dk2>
        <a:srgbClr val="000000"/>
      </a:dk2>
      <a:lt2>
        <a:srgbClr val="7F7F7F"/>
      </a:lt2>
      <a:accent1>
        <a:srgbClr val="00B0F0"/>
      </a:accent1>
      <a:accent2>
        <a:srgbClr val="0070C0"/>
      </a:accent2>
      <a:accent3>
        <a:srgbClr val="00B0F0"/>
      </a:accent3>
      <a:accent4>
        <a:srgbClr val="0070C0"/>
      </a:accent4>
      <a:accent5>
        <a:srgbClr val="00B0F0"/>
      </a:accent5>
      <a:accent6>
        <a:srgbClr val="DABAAA"/>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5494</Words>
  <Application>WPS 演示</Application>
  <PresentationFormat>宽屏</PresentationFormat>
  <Paragraphs>294</Paragraphs>
  <Slides>17</Slides>
  <Notes>6</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17</vt:i4>
      </vt:variant>
    </vt:vector>
  </HeadingPairs>
  <TitlesOfParts>
    <vt:vector size="43" baseType="lpstr">
      <vt:lpstr>Arial</vt:lpstr>
      <vt:lpstr>宋体</vt:lpstr>
      <vt:lpstr>Wingdings</vt:lpstr>
      <vt:lpstr>Signika</vt:lpstr>
      <vt:lpstr>Segoe Print</vt:lpstr>
      <vt:lpstr>Open Sans Extrabold</vt:lpstr>
      <vt:lpstr>微软雅黑</vt:lpstr>
      <vt:lpstr>Open Sans</vt:lpstr>
      <vt:lpstr>Tahoma</vt:lpstr>
      <vt:lpstr>Wingdings</vt:lpstr>
      <vt:lpstr>Lato</vt:lpstr>
      <vt:lpstr>MS PGothic</vt:lpstr>
      <vt:lpstr>华文黑体</vt:lpstr>
      <vt:lpstr>黑体</vt:lpstr>
      <vt:lpstr>HY그래픽M</vt:lpstr>
      <vt:lpstr>Calibri</vt:lpstr>
      <vt:lpstr>FontAwesome</vt:lpstr>
      <vt:lpstr>Gill Sans</vt:lpstr>
      <vt:lpstr>等线</vt:lpstr>
      <vt:lpstr>가을체</vt:lpstr>
      <vt:lpstr>Malgun Gothic</vt:lpstr>
      <vt:lpstr>DotumChe</vt:lpstr>
      <vt:lpstr>Leelawadee</vt:lpstr>
      <vt:lpstr>Leelawadee UI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Joe</cp:lastModifiedBy>
  <cp:revision>1587</cp:revision>
  <dcterms:created xsi:type="dcterms:W3CDTF">2014-10-20T02:56:00Z</dcterms:created>
  <dcterms:modified xsi:type="dcterms:W3CDTF">2024-05-18T09:16:59Z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EDE2D56A7D3B443BA227EDFBCFBF4542_12</vt:lpwstr>
  </property>
</Properties>
</file>